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7" r:id="rId4"/>
    <p:sldId id="257" r:id="rId5"/>
    <p:sldId id="273" r:id="rId6"/>
    <p:sldId id="258" r:id="rId7"/>
    <p:sldId id="259" r:id="rId8"/>
    <p:sldId id="260" r:id="rId9"/>
    <p:sldId id="262" r:id="rId10"/>
    <p:sldId id="284" r:id="rId11"/>
    <p:sldId id="261" r:id="rId12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82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lanský Jakub" userId="3a2b3caf-c97a-402a-a1ba-a2aae695b290" providerId="ADAL" clId="{28D123E9-DD9F-4AFB-96CF-8F125C0EBC04}"/>
    <pc:docChg chg="modSld">
      <pc:chgData name="Polanský Jakub" userId="3a2b3caf-c97a-402a-a1ba-a2aae695b290" providerId="ADAL" clId="{28D123E9-DD9F-4AFB-96CF-8F125C0EBC04}" dt="2025-03-17T20:48:24.628" v="110" actId="1076"/>
      <pc:docMkLst>
        <pc:docMk/>
      </pc:docMkLst>
      <pc:sldChg chg="modSp">
        <pc:chgData name="Polanský Jakub" userId="3a2b3caf-c97a-402a-a1ba-a2aae695b290" providerId="ADAL" clId="{28D123E9-DD9F-4AFB-96CF-8F125C0EBC04}" dt="2025-03-17T20:48:24.628" v="110" actId="1076"/>
        <pc:sldMkLst>
          <pc:docMk/>
          <pc:sldMk cId="0" sldId="260"/>
        </pc:sldMkLst>
        <pc:spChg chg="mod">
          <ac:chgData name="Polanský Jakub" userId="3a2b3caf-c97a-402a-a1ba-a2aae695b290" providerId="ADAL" clId="{28D123E9-DD9F-4AFB-96CF-8F125C0EBC04}" dt="2025-03-17T20:47:17.382" v="106" actId="1076"/>
          <ac:spMkLst>
            <pc:docMk/>
            <pc:sldMk cId="0" sldId="260"/>
            <ac:spMk id="251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4:22.732" v="33" actId="113"/>
          <ac:spMkLst>
            <pc:docMk/>
            <pc:sldMk cId="0" sldId="260"/>
            <ac:spMk id="253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4:59.763" v="39" actId="113"/>
          <ac:spMkLst>
            <pc:docMk/>
            <pc:sldMk cId="0" sldId="260"/>
            <ac:spMk id="254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7:57.533" v="107" actId="1076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8:03.907" v="108" actId="1076"/>
          <ac:spMkLst>
            <pc:docMk/>
            <pc:sldMk cId="0" sldId="260"/>
            <ac:spMk id="260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8:18.920" v="109" actId="1076"/>
          <ac:spMkLst>
            <pc:docMk/>
            <pc:sldMk cId="0" sldId="260"/>
            <ac:spMk id="265" creationId="{00000000-0000-0000-0000-000000000000}"/>
          </ac:spMkLst>
        </pc:spChg>
        <pc:spChg chg="mod">
          <ac:chgData name="Polanský Jakub" userId="3a2b3caf-c97a-402a-a1ba-a2aae695b290" providerId="ADAL" clId="{28D123E9-DD9F-4AFB-96CF-8F125C0EBC04}" dt="2025-03-17T20:48:24.628" v="110" actId="1076"/>
          <ac:spMkLst>
            <pc:docMk/>
            <pc:sldMk cId="0" sldId="260"/>
            <ac:spMk id="268" creationId="{00000000-0000-0000-0000-000000000000}"/>
          </ac:spMkLst>
        </pc:spChg>
      </pc:sldChg>
    </pc:docChg>
  </pc:docChgLst>
  <pc:docChgLst>
    <pc:chgData name="Polanský Jakub" userId="3a2b3caf-c97a-402a-a1ba-a2aae695b290" providerId="ADAL" clId="{7369C603-FCB8-4064-A10B-B67625370AEE}"/>
    <pc:docChg chg="modSld">
      <pc:chgData name="Polanský Jakub" userId="3a2b3caf-c97a-402a-a1ba-a2aae695b290" providerId="ADAL" clId="{7369C603-FCB8-4064-A10B-B67625370AEE}" dt="2025-03-17T22:06:06.160" v="21" actId="6549"/>
      <pc:docMkLst>
        <pc:docMk/>
      </pc:docMkLst>
      <pc:sldChg chg="modSp">
        <pc:chgData name="Polanský Jakub" userId="3a2b3caf-c97a-402a-a1ba-a2aae695b290" providerId="ADAL" clId="{7369C603-FCB8-4064-A10B-B67625370AEE}" dt="2025-03-17T22:06:06.160" v="21" actId="6549"/>
        <pc:sldMkLst>
          <pc:docMk/>
          <pc:sldMk cId="0" sldId="260"/>
        </pc:sldMkLst>
        <pc:spChg chg="mod">
          <ac:chgData name="Polanský Jakub" userId="3a2b3caf-c97a-402a-a1ba-a2aae695b290" providerId="ADAL" clId="{7369C603-FCB8-4064-A10B-B67625370AEE}" dt="2025-03-17T22:05:50.099" v="13" actId="6549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Polanský Jakub" userId="3a2b3caf-c97a-402a-a1ba-a2aae695b290" providerId="ADAL" clId="{7369C603-FCB8-4064-A10B-B67625370AEE}" dt="2025-03-17T22:05:55.687" v="15" actId="6549"/>
          <ac:spMkLst>
            <pc:docMk/>
            <pc:sldMk cId="0" sldId="260"/>
            <ac:spMk id="260" creationId="{00000000-0000-0000-0000-000000000000}"/>
          </ac:spMkLst>
        </pc:spChg>
        <pc:spChg chg="mod">
          <ac:chgData name="Polanský Jakub" userId="3a2b3caf-c97a-402a-a1ba-a2aae695b290" providerId="ADAL" clId="{7369C603-FCB8-4064-A10B-B67625370AEE}" dt="2025-03-17T22:06:01.063" v="18" actId="6549"/>
          <ac:spMkLst>
            <pc:docMk/>
            <pc:sldMk cId="0" sldId="260"/>
            <ac:spMk id="265" creationId="{00000000-0000-0000-0000-000000000000}"/>
          </ac:spMkLst>
        </pc:spChg>
        <pc:spChg chg="mod">
          <ac:chgData name="Polanský Jakub" userId="3a2b3caf-c97a-402a-a1ba-a2aae695b290" providerId="ADAL" clId="{7369C603-FCB8-4064-A10B-B67625370AEE}" dt="2025-03-17T22:06:06.160" v="21" actId="6549"/>
          <ac:spMkLst>
            <pc:docMk/>
            <pc:sldMk cId="0" sldId="260"/>
            <ac:spMk id="26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Shape 9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4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8" cy="2374964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015613" y="6333235"/>
            <a:ext cx="14072873" cy="28273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49568" y="3315372"/>
            <a:ext cx="13281027" cy="5972177"/>
          </a:xfrm>
          <a:prstGeom prst="rect">
            <a:avLst/>
          </a:prstGeom>
        </p:spPr>
        <p:txBody>
          <a:bodyPr/>
          <a:lstStyle>
            <a:lvl1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1pPr>
            <a:lvl2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2pPr>
            <a:lvl3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3pPr>
            <a:lvl4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4pPr>
            <a:lvl5pPr>
              <a:defRPr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bg object 16"/>
          <p:cNvGrpSpPr/>
          <p:nvPr/>
        </p:nvGrpSpPr>
        <p:grpSpPr>
          <a:xfrm>
            <a:off x="17522989" y="649195"/>
            <a:ext cx="1174386" cy="118543"/>
            <a:chOff x="0" y="0"/>
            <a:chExt cx="1174384" cy="118541"/>
          </a:xfrm>
        </p:grpSpPr>
        <p:sp>
          <p:nvSpPr>
            <p:cNvPr id="2" name="Shape"/>
            <p:cNvSpPr/>
            <p:nvPr/>
          </p:nvSpPr>
          <p:spPr>
            <a:xfrm>
              <a:off x="0" y="1464"/>
              <a:ext cx="38528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3" y="21600"/>
                  </a:lnTo>
                  <a:lnTo>
                    <a:pt x="9833" y="7447"/>
                  </a:lnTo>
                  <a:lnTo>
                    <a:pt x="21600" y="7447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" name="Shape"/>
            <p:cNvSpPr/>
            <p:nvPr/>
          </p:nvSpPr>
          <p:spPr>
            <a:xfrm>
              <a:off x="17538" y="41076"/>
              <a:ext cx="65955" cy="75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2" y="21600"/>
                  </a:lnTo>
                  <a:lnTo>
                    <a:pt x="21600" y="15014"/>
                  </a:lnTo>
                  <a:lnTo>
                    <a:pt x="15319" y="15014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" name="Rectangle"/>
            <p:cNvSpPr/>
            <p:nvPr/>
          </p:nvSpPr>
          <p:spPr>
            <a:xfrm>
              <a:off x="111232" y="39768"/>
              <a:ext cx="17540" cy="7658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5" name="Shape"/>
            <p:cNvSpPr/>
            <p:nvPr/>
          </p:nvSpPr>
          <p:spPr>
            <a:xfrm>
              <a:off x="64312" y="1464"/>
              <a:ext cx="64460" cy="91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3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3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6" name="Rectangle"/>
            <p:cNvSpPr/>
            <p:nvPr/>
          </p:nvSpPr>
          <p:spPr>
            <a:xfrm>
              <a:off x="159471" y="1464"/>
              <a:ext cx="17541" cy="114891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7" name="Shape"/>
            <p:cNvSpPr/>
            <p:nvPr/>
          </p:nvSpPr>
          <p:spPr>
            <a:xfrm>
              <a:off x="207699" y="1464"/>
              <a:ext cx="42444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6" y="21600"/>
                  </a:lnTo>
                  <a:lnTo>
                    <a:pt x="8926" y="5522"/>
                  </a:lnTo>
                  <a:lnTo>
                    <a:pt x="21600" y="55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8" name="Shape"/>
            <p:cNvSpPr/>
            <p:nvPr/>
          </p:nvSpPr>
          <p:spPr>
            <a:xfrm>
              <a:off x="225239" y="30835"/>
              <a:ext cx="96313" cy="8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0"/>
                  </a:lnTo>
                  <a:lnTo>
                    <a:pt x="18423" y="21600"/>
                  </a:lnTo>
                  <a:lnTo>
                    <a:pt x="21600" y="21600"/>
                  </a:lnTo>
                  <a:lnTo>
                    <a:pt x="21600" y="14216"/>
                  </a:lnTo>
                  <a:lnTo>
                    <a:pt x="17669" y="14216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304021" y="1464"/>
              <a:ext cx="17530" cy="85656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" name="Rectangle"/>
            <p:cNvSpPr/>
            <p:nvPr/>
          </p:nvSpPr>
          <p:spPr>
            <a:xfrm>
              <a:off x="352240" y="1464"/>
              <a:ext cx="17541" cy="114891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" name="Shape"/>
            <p:cNvSpPr/>
            <p:nvPr/>
          </p:nvSpPr>
          <p:spPr>
            <a:xfrm>
              <a:off x="398584" y="89463"/>
              <a:ext cx="56687" cy="2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4" y="17503"/>
                  </a:lnTo>
                  <a:lnTo>
                    <a:pt x="4008" y="19622"/>
                  </a:lnTo>
                  <a:lnTo>
                    <a:pt x="6609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2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5" y="8337"/>
                  </a:lnTo>
                  <a:lnTo>
                    <a:pt x="4287" y="6212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" name="Shape"/>
            <p:cNvSpPr/>
            <p:nvPr/>
          </p:nvSpPr>
          <p:spPr>
            <a:xfrm>
              <a:off x="394626" y="0"/>
              <a:ext cx="66074" cy="10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8" y="0"/>
                  </a:moveTo>
                  <a:lnTo>
                    <a:pt x="10992" y="0"/>
                  </a:lnTo>
                  <a:lnTo>
                    <a:pt x="6977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1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1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9" y="13742"/>
                  </a:lnTo>
                  <a:lnTo>
                    <a:pt x="13693" y="11344"/>
                  </a:lnTo>
                  <a:lnTo>
                    <a:pt x="8256" y="9458"/>
                  </a:lnTo>
                  <a:lnTo>
                    <a:pt x="5785" y="6828"/>
                  </a:lnTo>
                  <a:lnTo>
                    <a:pt x="5785" y="4842"/>
                  </a:lnTo>
                  <a:lnTo>
                    <a:pt x="7839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5" y="838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" name="Rectangle"/>
            <p:cNvSpPr/>
            <p:nvPr/>
          </p:nvSpPr>
          <p:spPr>
            <a:xfrm>
              <a:off x="508350" y="17830"/>
              <a:ext cx="17540" cy="9852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" name="Rectangle"/>
            <p:cNvSpPr/>
            <p:nvPr/>
          </p:nvSpPr>
          <p:spPr>
            <a:xfrm>
              <a:off x="470927" y="1464"/>
              <a:ext cx="92386" cy="1636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" name="Shape"/>
            <p:cNvSpPr/>
            <p:nvPr/>
          </p:nvSpPr>
          <p:spPr>
            <a:xfrm>
              <a:off x="581573" y="1464"/>
              <a:ext cx="53634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0" y="18549"/>
                  </a:lnTo>
                  <a:lnTo>
                    <a:pt x="7060" y="12312"/>
                  </a:lnTo>
                  <a:lnTo>
                    <a:pt x="17366" y="12312"/>
                  </a:lnTo>
                  <a:lnTo>
                    <a:pt x="17366" y="9260"/>
                  </a:lnTo>
                  <a:lnTo>
                    <a:pt x="7060" y="9260"/>
                  </a:lnTo>
                  <a:lnTo>
                    <a:pt x="7060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" name="Shape"/>
            <p:cNvSpPr/>
            <p:nvPr/>
          </p:nvSpPr>
          <p:spPr>
            <a:xfrm>
              <a:off x="660502" y="1464"/>
              <a:ext cx="62086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098" y="21600"/>
                  </a:lnTo>
                  <a:lnTo>
                    <a:pt x="6098" y="13493"/>
                  </a:lnTo>
                  <a:lnTo>
                    <a:pt x="9406" y="13493"/>
                  </a:lnTo>
                  <a:lnTo>
                    <a:pt x="10572" y="13438"/>
                  </a:lnTo>
                  <a:lnTo>
                    <a:pt x="11694" y="13355"/>
                  </a:lnTo>
                  <a:lnTo>
                    <a:pt x="19839" y="13355"/>
                  </a:lnTo>
                  <a:lnTo>
                    <a:pt x="17898" y="12202"/>
                  </a:lnTo>
                  <a:lnTo>
                    <a:pt x="20268" y="11223"/>
                  </a:lnTo>
                  <a:lnTo>
                    <a:pt x="21353" y="10471"/>
                  </a:lnTo>
                  <a:lnTo>
                    <a:pt x="6098" y="10471"/>
                  </a:lnTo>
                  <a:lnTo>
                    <a:pt x="6098" y="3077"/>
                  </a:lnTo>
                  <a:lnTo>
                    <a:pt x="21600" y="3077"/>
                  </a:lnTo>
                  <a:lnTo>
                    <a:pt x="19441" y="1604"/>
                  </a:lnTo>
                  <a:lnTo>
                    <a:pt x="14646" y="391"/>
                  </a:lnTo>
                  <a:lnTo>
                    <a:pt x="83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" name="Shape"/>
            <p:cNvSpPr/>
            <p:nvPr/>
          </p:nvSpPr>
          <p:spPr>
            <a:xfrm>
              <a:off x="694114" y="72501"/>
              <a:ext cx="63289" cy="4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" name="Shape"/>
            <p:cNvSpPr/>
            <p:nvPr/>
          </p:nvSpPr>
          <p:spPr>
            <a:xfrm>
              <a:off x="684753" y="17830"/>
              <a:ext cx="43560" cy="39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0"/>
                  </a:moveTo>
                  <a:lnTo>
                    <a:pt x="218" y="0"/>
                  </a:lnTo>
                  <a:lnTo>
                    <a:pt x="5249" y="616"/>
                  </a:lnTo>
                  <a:lnTo>
                    <a:pt x="9036" y="2518"/>
                  </a:lnTo>
                  <a:lnTo>
                    <a:pt x="11423" y="5791"/>
                  </a:lnTo>
                  <a:lnTo>
                    <a:pt x="12254" y="10519"/>
                  </a:lnTo>
                  <a:lnTo>
                    <a:pt x="11400" y="15467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8" y="20170"/>
                  </a:lnTo>
                  <a:lnTo>
                    <a:pt x="21035" y="15793"/>
                  </a:lnTo>
                  <a:lnTo>
                    <a:pt x="21600" y="10679"/>
                  </a:lnTo>
                  <a:lnTo>
                    <a:pt x="20059" y="1815"/>
                  </a:lnTo>
                  <a:lnTo>
                    <a:pt x="1876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" name="Shape"/>
            <p:cNvSpPr/>
            <p:nvPr/>
          </p:nvSpPr>
          <p:spPr>
            <a:xfrm>
              <a:off x="768657" y="89463"/>
              <a:ext cx="56687" cy="28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6" y="17503"/>
                  </a:lnTo>
                  <a:lnTo>
                    <a:pt x="4011" y="19622"/>
                  </a:lnTo>
                  <a:lnTo>
                    <a:pt x="6611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1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6" y="8337"/>
                  </a:lnTo>
                  <a:lnTo>
                    <a:pt x="4288" y="6212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" name="Shape"/>
            <p:cNvSpPr/>
            <p:nvPr/>
          </p:nvSpPr>
          <p:spPr>
            <a:xfrm>
              <a:off x="764708" y="0"/>
              <a:ext cx="66063" cy="101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7" y="0"/>
                  </a:moveTo>
                  <a:lnTo>
                    <a:pt x="10990" y="0"/>
                  </a:lnTo>
                  <a:lnTo>
                    <a:pt x="6976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0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4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8" y="13742"/>
                  </a:lnTo>
                  <a:lnTo>
                    <a:pt x="13691" y="11344"/>
                  </a:lnTo>
                  <a:lnTo>
                    <a:pt x="8254" y="9458"/>
                  </a:lnTo>
                  <a:lnTo>
                    <a:pt x="5783" y="6828"/>
                  </a:lnTo>
                  <a:lnTo>
                    <a:pt x="5783" y="4842"/>
                  </a:lnTo>
                  <a:lnTo>
                    <a:pt x="7837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4" y="838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" name="Rectangle"/>
            <p:cNvSpPr/>
            <p:nvPr/>
          </p:nvSpPr>
          <p:spPr>
            <a:xfrm>
              <a:off x="878423" y="17830"/>
              <a:ext cx="17541" cy="9852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2" name="Rectangle"/>
            <p:cNvSpPr/>
            <p:nvPr/>
          </p:nvSpPr>
          <p:spPr>
            <a:xfrm>
              <a:off x="841000" y="1464"/>
              <a:ext cx="92387" cy="1636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" name="Shape"/>
            <p:cNvSpPr/>
            <p:nvPr/>
          </p:nvSpPr>
          <p:spPr>
            <a:xfrm>
              <a:off x="942148" y="1464"/>
              <a:ext cx="67755" cy="114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9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0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4" name="Shape"/>
            <p:cNvSpPr/>
            <p:nvPr/>
          </p:nvSpPr>
          <p:spPr>
            <a:xfrm>
              <a:off x="993446" y="1464"/>
              <a:ext cx="53204" cy="9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8" y="0"/>
                  </a:lnTo>
                  <a:lnTo>
                    <a:pt x="0" y="21600"/>
                  </a:lnTo>
                  <a:lnTo>
                    <a:pt x="66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5" name="Shape"/>
            <p:cNvSpPr/>
            <p:nvPr/>
          </p:nvSpPr>
          <p:spPr>
            <a:xfrm>
              <a:off x="1057025" y="732"/>
              <a:ext cx="101071" cy="117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9" y="0"/>
                  </a:moveTo>
                  <a:lnTo>
                    <a:pt x="6875" y="1084"/>
                  </a:lnTo>
                  <a:lnTo>
                    <a:pt x="2964" y="3769"/>
                  </a:lnTo>
                  <a:lnTo>
                    <a:pt x="710" y="7262"/>
                  </a:lnTo>
                  <a:lnTo>
                    <a:pt x="0" y="10774"/>
                  </a:lnTo>
                  <a:lnTo>
                    <a:pt x="667" y="14567"/>
                  </a:lnTo>
                  <a:lnTo>
                    <a:pt x="2881" y="18035"/>
                  </a:lnTo>
                  <a:lnTo>
                    <a:pt x="6746" y="20579"/>
                  </a:lnTo>
                  <a:lnTo>
                    <a:pt x="12368" y="21600"/>
                  </a:lnTo>
                  <a:lnTo>
                    <a:pt x="17601" y="20670"/>
                  </a:lnTo>
                  <a:lnTo>
                    <a:pt x="21037" y="18624"/>
                  </a:lnTo>
                  <a:lnTo>
                    <a:pt x="12431" y="18624"/>
                  </a:lnTo>
                  <a:lnTo>
                    <a:pt x="8438" y="17884"/>
                  </a:lnTo>
                  <a:lnTo>
                    <a:pt x="5779" y="16036"/>
                  </a:lnTo>
                  <a:lnTo>
                    <a:pt x="4315" y="13519"/>
                  </a:lnTo>
                  <a:lnTo>
                    <a:pt x="3905" y="10774"/>
                  </a:lnTo>
                  <a:lnTo>
                    <a:pt x="4352" y="8247"/>
                  </a:lnTo>
                  <a:lnTo>
                    <a:pt x="5842" y="5718"/>
                  </a:lnTo>
                  <a:lnTo>
                    <a:pt x="8525" y="3769"/>
                  </a:lnTo>
                  <a:lnTo>
                    <a:pt x="12559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6" name="Shape"/>
            <p:cNvSpPr/>
            <p:nvPr/>
          </p:nvSpPr>
          <p:spPr>
            <a:xfrm>
              <a:off x="1115191" y="16962"/>
              <a:ext cx="59195" cy="85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0"/>
                  </a:moveTo>
                  <a:lnTo>
                    <a:pt x="218" y="0"/>
                  </a:lnTo>
                  <a:lnTo>
                    <a:pt x="6229" y="743"/>
                  </a:lnTo>
                  <a:lnTo>
                    <a:pt x="10842" y="2819"/>
                  </a:lnTo>
                  <a:lnTo>
                    <a:pt x="13836" y="6074"/>
                  </a:lnTo>
                  <a:lnTo>
                    <a:pt x="14990" y="10356"/>
                  </a:lnTo>
                  <a:lnTo>
                    <a:pt x="14067" y="14553"/>
                  </a:lnTo>
                  <a:lnTo>
                    <a:pt x="14034" y="14704"/>
                  </a:lnTo>
                  <a:lnTo>
                    <a:pt x="11074" y="18254"/>
                  </a:lnTo>
                  <a:lnTo>
                    <a:pt x="6325" y="20666"/>
                  </a:lnTo>
                  <a:lnTo>
                    <a:pt x="0" y="21600"/>
                  </a:lnTo>
                  <a:lnTo>
                    <a:pt x="14695" y="21600"/>
                  </a:lnTo>
                  <a:lnTo>
                    <a:pt x="15729" y="21102"/>
                  </a:lnTo>
                  <a:lnTo>
                    <a:pt x="20138" y="16200"/>
                  </a:lnTo>
                  <a:lnTo>
                    <a:pt x="21555" y="10356"/>
                  </a:lnTo>
                  <a:lnTo>
                    <a:pt x="21600" y="10173"/>
                  </a:lnTo>
                  <a:lnTo>
                    <a:pt x="19880" y="4253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8" name="bg object 17"/>
          <p:cNvSpPr/>
          <p:nvPr/>
        </p:nvSpPr>
        <p:spPr>
          <a:xfrm>
            <a:off x="17523738" y="816832"/>
            <a:ext cx="395099" cy="17572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9" name="bg object 18"/>
          <p:cNvSpPr/>
          <p:nvPr/>
        </p:nvSpPr>
        <p:spPr>
          <a:xfrm>
            <a:off x="17918658" y="816832"/>
            <a:ext cx="395099" cy="17572"/>
          </a:xfrm>
          <a:prstGeom prst="rect">
            <a:avLst/>
          </a:prstGeom>
          <a:solidFill>
            <a:srgbClr val="0055A1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" name="bg object 19"/>
          <p:cNvSpPr/>
          <p:nvPr/>
        </p:nvSpPr>
        <p:spPr>
          <a:xfrm>
            <a:off x="18313567" y="816832"/>
            <a:ext cx="376472" cy="17572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" name="bg object 20"/>
          <p:cNvSpPr/>
          <p:nvPr/>
        </p:nvSpPr>
        <p:spPr>
          <a:xfrm>
            <a:off x="17035220" y="650090"/>
            <a:ext cx="372317" cy="477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87" y="0"/>
                </a:moveTo>
                <a:lnTo>
                  <a:pt x="0" y="0"/>
                </a:lnTo>
                <a:lnTo>
                  <a:pt x="0" y="12859"/>
                </a:lnTo>
                <a:lnTo>
                  <a:pt x="844" y="14757"/>
                </a:lnTo>
                <a:lnTo>
                  <a:pt x="2370" y="16710"/>
                </a:lnTo>
                <a:lnTo>
                  <a:pt x="4249" y="18342"/>
                </a:lnTo>
                <a:lnTo>
                  <a:pt x="6333" y="19682"/>
                </a:lnTo>
                <a:lnTo>
                  <a:pt x="8474" y="20759"/>
                </a:lnTo>
                <a:lnTo>
                  <a:pt x="10522" y="21600"/>
                </a:lnTo>
                <a:lnTo>
                  <a:pt x="12571" y="20759"/>
                </a:lnTo>
                <a:lnTo>
                  <a:pt x="14712" y="19682"/>
                </a:lnTo>
                <a:lnTo>
                  <a:pt x="16796" y="18342"/>
                </a:lnTo>
                <a:lnTo>
                  <a:pt x="18675" y="16710"/>
                </a:lnTo>
                <a:lnTo>
                  <a:pt x="20201" y="14757"/>
                </a:lnTo>
                <a:lnTo>
                  <a:pt x="21226" y="12454"/>
                </a:lnTo>
                <a:lnTo>
                  <a:pt x="21600" y="9774"/>
                </a:lnTo>
                <a:lnTo>
                  <a:pt x="21594" y="5842"/>
                </a:lnTo>
                <a:lnTo>
                  <a:pt x="21548" y="3513"/>
                </a:lnTo>
                <a:lnTo>
                  <a:pt x="21426" y="1871"/>
                </a:lnTo>
                <a:lnTo>
                  <a:pt x="21187" y="0"/>
                </a:lnTo>
                <a:close/>
              </a:path>
            </a:pathLst>
          </a:cu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2" name="bg object 21"/>
          <p:cNvSpPr/>
          <p:nvPr/>
        </p:nvSpPr>
        <p:spPr>
          <a:xfrm>
            <a:off x="17100069" y="667361"/>
            <a:ext cx="233043" cy="2767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339" y="0"/>
                </a:moveTo>
                <a:lnTo>
                  <a:pt x="11503" y="101"/>
                </a:lnTo>
                <a:lnTo>
                  <a:pt x="10800" y="119"/>
                </a:lnTo>
                <a:lnTo>
                  <a:pt x="9939" y="104"/>
                </a:lnTo>
                <a:lnTo>
                  <a:pt x="8262" y="0"/>
                </a:lnTo>
                <a:lnTo>
                  <a:pt x="8401" y="541"/>
                </a:lnTo>
                <a:lnTo>
                  <a:pt x="8714" y="1924"/>
                </a:lnTo>
                <a:lnTo>
                  <a:pt x="9044" y="3783"/>
                </a:lnTo>
                <a:lnTo>
                  <a:pt x="9235" y="5757"/>
                </a:lnTo>
                <a:lnTo>
                  <a:pt x="7746" y="5741"/>
                </a:lnTo>
                <a:lnTo>
                  <a:pt x="6004" y="5629"/>
                </a:lnTo>
                <a:lnTo>
                  <a:pt x="4051" y="5361"/>
                </a:lnTo>
                <a:lnTo>
                  <a:pt x="1929" y="4874"/>
                </a:lnTo>
                <a:lnTo>
                  <a:pt x="2005" y="6252"/>
                </a:lnTo>
                <a:lnTo>
                  <a:pt x="2020" y="7107"/>
                </a:lnTo>
                <a:lnTo>
                  <a:pt x="2008" y="8288"/>
                </a:lnTo>
                <a:lnTo>
                  <a:pt x="1929" y="9342"/>
                </a:lnTo>
                <a:lnTo>
                  <a:pt x="4055" y="8854"/>
                </a:lnTo>
                <a:lnTo>
                  <a:pt x="6011" y="8586"/>
                </a:lnTo>
                <a:lnTo>
                  <a:pt x="7754" y="8474"/>
                </a:lnTo>
                <a:lnTo>
                  <a:pt x="9243" y="8457"/>
                </a:lnTo>
                <a:lnTo>
                  <a:pt x="9243" y="12480"/>
                </a:lnTo>
                <a:lnTo>
                  <a:pt x="7449" y="12491"/>
                </a:lnTo>
                <a:lnTo>
                  <a:pt x="5166" y="12416"/>
                </a:lnTo>
                <a:lnTo>
                  <a:pt x="2612" y="12155"/>
                </a:lnTo>
                <a:lnTo>
                  <a:pt x="0" y="11607"/>
                </a:lnTo>
                <a:lnTo>
                  <a:pt x="76" y="12986"/>
                </a:lnTo>
                <a:lnTo>
                  <a:pt x="90" y="13842"/>
                </a:lnTo>
                <a:lnTo>
                  <a:pt x="79" y="15022"/>
                </a:lnTo>
                <a:lnTo>
                  <a:pt x="0" y="16076"/>
                </a:lnTo>
                <a:lnTo>
                  <a:pt x="2457" y="15562"/>
                </a:lnTo>
                <a:lnTo>
                  <a:pt x="4967" y="15295"/>
                </a:lnTo>
                <a:lnTo>
                  <a:pt x="7304" y="15199"/>
                </a:lnTo>
                <a:lnTo>
                  <a:pt x="9243" y="15196"/>
                </a:lnTo>
                <a:lnTo>
                  <a:pt x="9243" y="21600"/>
                </a:lnTo>
                <a:lnTo>
                  <a:pt x="12358" y="21600"/>
                </a:lnTo>
                <a:lnTo>
                  <a:pt x="12358" y="15196"/>
                </a:lnTo>
                <a:lnTo>
                  <a:pt x="14297" y="15199"/>
                </a:lnTo>
                <a:lnTo>
                  <a:pt x="16634" y="15295"/>
                </a:lnTo>
                <a:lnTo>
                  <a:pt x="19144" y="15562"/>
                </a:lnTo>
                <a:lnTo>
                  <a:pt x="21600" y="16076"/>
                </a:lnTo>
                <a:lnTo>
                  <a:pt x="21525" y="14698"/>
                </a:lnTo>
                <a:lnTo>
                  <a:pt x="21511" y="13842"/>
                </a:lnTo>
                <a:lnTo>
                  <a:pt x="21522" y="12661"/>
                </a:lnTo>
                <a:lnTo>
                  <a:pt x="21600" y="11607"/>
                </a:lnTo>
                <a:lnTo>
                  <a:pt x="18989" y="12155"/>
                </a:lnTo>
                <a:lnTo>
                  <a:pt x="16434" y="12416"/>
                </a:lnTo>
                <a:lnTo>
                  <a:pt x="14152" y="12491"/>
                </a:lnTo>
                <a:lnTo>
                  <a:pt x="12358" y="12480"/>
                </a:lnTo>
                <a:lnTo>
                  <a:pt x="12358" y="8457"/>
                </a:lnTo>
                <a:lnTo>
                  <a:pt x="13847" y="8474"/>
                </a:lnTo>
                <a:lnTo>
                  <a:pt x="15591" y="8586"/>
                </a:lnTo>
                <a:lnTo>
                  <a:pt x="17546" y="8854"/>
                </a:lnTo>
                <a:lnTo>
                  <a:pt x="19672" y="9342"/>
                </a:lnTo>
                <a:lnTo>
                  <a:pt x="19595" y="7964"/>
                </a:lnTo>
                <a:lnTo>
                  <a:pt x="19581" y="7107"/>
                </a:lnTo>
                <a:lnTo>
                  <a:pt x="19593" y="5928"/>
                </a:lnTo>
                <a:lnTo>
                  <a:pt x="19672" y="4874"/>
                </a:lnTo>
                <a:lnTo>
                  <a:pt x="17549" y="5361"/>
                </a:lnTo>
                <a:lnTo>
                  <a:pt x="15596" y="5629"/>
                </a:lnTo>
                <a:lnTo>
                  <a:pt x="13855" y="5741"/>
                </a:lnTo>
                <a:lnTo>
                  <a:pt x="12366" y="5757"/>
                </a:lnTo>
                <a:lnTo>
                  <a:pt x="12433" y="4235"/>
                </a:lnTo>
                <a:lnTo>
                  <a:pt x="12557" y="3128"/>
                </a:lnTo>
                <a:lnTo>
                  <a:pt x="12828" y="1896"/>
                </a:lnTo>
                <a:lnTo>
                  <a:pt x="1333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35" name="bg object 22"/>
          <p:cNvGrpSpPr/>
          <p:nvPr/>
        </p:nvGrpSpPr>
        <p:grpSpPr>
          <a:xfrm>
            <a:off x="17061673" y="935245"/>
            <a:ext cx="307072" cy="192502"/>
            <a:chOff x="0" y="0"/>
            <a:chExt cx="307070" cy="192501"/>
          </a:xfrm>
        </p:grpSpPr>
        <p:sp>
          <p:nvSpPr>
            <p:cNvPr id="33" name="Shape"/>
            <p:cNvSpPr/>
            <p:nvPr/>
          </p:nvSpPr>
          <p:spPr>
            <a:xfrm>
              <a:off x="0" y="28847"/>
              <a:ext cx="307071" cy="16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25" y="0"/>
                  </a:moveTo>
                  <a:lnTo>
                    <a:pt x="1850" y="139"/>
                  </a:lnTo>
                  <a:lnTo>
                    <a:pt x="841" y="1110"/>
                  </a:lnTo>
                  <a:lnTo>
                    <a:pt x="95" y="3747"/>
                  </a:lnTo>
                  <a:lnTo>
                    <a:pt x="0" y="4292"/>
                  </a:lnTo>
                  <a:lnTo>
                    <a:pt x="1333" y="8104"/>
                  </a:lnTo>
                  <a:lnTo>
                    <a:pt x="3568" y="12575"/>
                  </a:lnTo>
                  <a:lnTo>
                    <a:pt x="6014" y="16265"/>
                  </a:lnTo>
                  <a:lnTo>
                    <a:pt x="8510" y="19248"/>
                  </a:lnTo>
                  <a:lnTo>
                    <a:pt x="10897" y="21600"/>
                  </a:lnTo>
                  <a:lnTo>
                    <a:pt x="13381" y="19144"/>
                  </a:lnTo>
                  <a:lnTo>
                    <a:pt x="15977" y="16003"/>
                  </a:lnTo>
                  <a:lnTo>
                    <a:pt x="18503" y="12092"/>
                  </a:lnTo>
                  <a:lnTo>
                    <a:pt x="20782" y="7328"/>
                  </a:lnTo>
                  <a:lnTo>
                    <a:pt x="21600" y="4807"/>
                  </a:lnTo>
                  <a:lnTo>
                    <a:pt x="21502" y="4440"/>
                  </a:lnTo>
                  <a:lnTo>
                    <a:pt x="21056" y="3433"/>
                  </a:lnTo>
                  <a:lnTo>
                    <a:pt x="6624" y="3433"/>
                  </a:lnTo>
                  <a:lnTo>
                    <a:pt x="6459" y="2896"/>
                  </a:lnTo>
                  <a:lnTo>
                    <a:pt x="5926" y="1716"/>
                  </a:lnTo>
                  <a:lnTo>
                    <a:pt x="4967" y="536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" name="Shape"/>
            <p:cNvSpPr/>
            <p:nvPr/>
          </p:nvSpPr>
          <p:spPr>
            <a:xfrm>
              <a:off x="94170" y="-1"/>
              <a:ext cx="121508" cy="54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8" y="0"/>
                  </a:moveTo>
                  <a:lnTo>
                    <a:pt x="6675" y="337"/>
                  </a:lnTo>
                  <a:lnTo>
                    <a:pt x="4175" y="2700"/>
                  </a:lnTo>
                  <a:lnTo>
                    <a:pt x="2288" y="9112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901" y="18225"/>
                  </a:lnTo>
                  <a:lnTo>
                    <a:pt x="18837" y="10800"/>
                  </a:lnTo>
                  <a:lnTo>
                    <a:pt x="15454" y="3375"/>
                  </a:lnTo>
                  <a:lnTo>
                    <a:pt x="1079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36" name="bg object 23" descr="bg object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1290" y="872934"/>
            <a:ext cx="1891541" cy="51963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1149568" y="1620195"/>
            <a:ext cx="11008995" cy="10306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idx="1"/>
          </p:nvPr>
        </p:nvSpPr>
        <p:spPr>
          <a:xfrm>
            <a:off x="1149568" y="3294326"/>
            <a:ext cx="7797166" cy="679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8831924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600" b="1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55A1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object 2"/>
          <p:cNvGrpSpPr/>
          <p:nvPr/>
        </p:nvGrpSpPr>
        <p:grpSpPr>
          <a:xfrm>
            <a:off x="15863119" y="10147788"/>
            <a:ext cx="3361042" cy="260274"/>
            <a:chOff x="0" y="-1"/>
            <a:chExt cx="3361040" cy="260273"/>
          </a:xfrm>
        </p:grpSpPr>
        <p:sp>
          <p:nvSpPr>
            <p:cNvPr id="98" name="Shape"/>
            <p:cNvSpPr/>
            <p:nvPr/>
          </p:nvSpPr>
          <p:spPr>
            <a:xfrm>
              <a:off x="7024" y="159229"/>
              <a:ext cx="100890" cy="5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786" y="17502"/>
                  </a:lnTo>
                  <a:lnTo>
                    <a:pt x="9525" y="21600"/>
                  </a:lnTo>
                  <a:lnTo>
                    <a:pt x="14815" y="19883"/>
                  </a:lnTo>
                  <a:lnTo>
                    <a:pt x="19300" y="14943"/>
                  </a:lnTo>
                  <a:lnTo>
                    <a:pt x="21600" y="9168"/>
                  </a:lnTo>
                  <a:lnTo>
                    <a:pt x="9745" y="9168"/>
                  </a:lnTo>
                  <a:lnTo>
                    <a:pt x="7018" y="8350"/>
                  </a:lnTo>
                  <a:lnTo>
                    <a:pt x="4289" y="6221"/>
                  </a:lnTo>
                  <a:lnTo>
                    <a:pt x="1853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9" name="Shape"/>
            <p:cNvSpPr/>
            <p:nvPr/>
          </p:nvSpPr>
          <p:spPr>
            <a:xfrm>
              <a:off x="-1" y="-2"/>
              <a:ext cx="117600" cy="18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1" y="0"/>
                  </a:moveTo>
                  <a:lnTo>
                    <a:pt x="6975" y="480"/>
                  </a:lnTo>
                  <a:lnTo>
                    <a:pt x="3452" y="1861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2"/>
                  </a:lnTo>
                  <a:lnTo>
                    <a:pt x="7860" y="13740"/>
                  </a:lnTo>
                  <a:lnTo>
                    <a:pt x="13225" y="15597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6" y="21367"/>
                  </a:lnTo>
                  <a:lnTo>
                    <a:pt x="9651" y="21600"/>
                  </a:lnTo>
                  <a:lnTo>
                    <a:pt x="19821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19129" y="13740"/>
                  </a:lnTo>
                  <a:lnTo>
                    <a:pt x="13692" y="11343"/>
                  </a:lnTo>
                  <a:lnTo>
                    <a:pt x="8255" y="9457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1"/>
                  </a:lnTo>
                  <a:lnTo>
                    <a:pt x="8867" y="3694"/>
                  </a:lnTo>
                  <a:lnTo>
                    <a:pt x="11039" y="3444"/>
                  </a:lnTo>
                  <a:lnTo>
                    <a:pt x="18682" y="3444"/>
                  </a:lnTo>
                  <a:lnTo>
                    <a:pt x="18682" y="1676"/>
                  </a:lnTo>
                  <a:lnTo>
                    <a:pt x="17353" y="1061"/>
                  </a:lnTo>
                  <a:lnTo>
                    <a:pt x="15607" y="524"/>
                  </a:lnTo>
                  <a:lnTo>
                    <a:pt x="13476" y="144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0" name="Shape"/>
            <p:cNvSpPr/>
            <p:nvPr/>
          </p:nvSpPr>
          <p:spPr>
            <a:xfrm>
              <a:off x="164423" y="2594"/>
              <a:ext cx="107978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4" y="18550"/>
                  </a:lnTo>
                  <a:lnTo>
                    <a:pt x="624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1" name="Shape"/>
            <p:cNvSpPr/>
            <p:nvPr/>
          </p:nvSpPr>
          <p:spPr>
            <a:xfrm>
              <a:off x="295277" y="1296"/>
              <a:ext cx="179910" cy="20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8" y="0"/>
                  </a:moveTo>
                  <a:lnTo>
                    <a:pt x="6876" y="1085"/>
                  </a:lnTo>
                  <a:lnTo>
                    <a:pt x="2965" y="3769"/>
                  </a:lnTo>
                  <a:lnTo>
                    <a:pt x="711" y="7262"/>
                  </a:lnTo>
                  <a:lnTo>
                    <a:pt x="0" y="10772"/>
                  </a:lnTo>
                  <a:lnTo>
                    <a:pt x="668" y="14567"/>
                  </a:lnTo>
                  <a:lnTo>
                    <a:pt x="2882" y="18035"/>
                  </a:lnTo>
                  <a:lnTo>
                    <a:pt x="6747" y="20579"/>
                  </a:lnTo>
                  <a:lnTo>
                    <a:pt x="12370" y="21600"/>
                  </a:lnTo>
                  <a:lnTo>
                    <a:pt x="17603" y="20670"/>
                  </a:lnTo>
                  <a:lnTo>
                    <a:pt x="21035" y="18625"/>
                  </a:lnTo>
                  <a:lnTo>
                    <a:pt x="12433" y="18625"/>
                  </a:lnTo>
                  <a:lnTo>
                    <a:pt x="8439" y="17885"/>
                  </a:lnTo>
                  <a:lnTo>
                    <a:pt x="5780" y="16036"/>
                  </a:lnTo>
                  <a:lnTo>
                    <a:pt x="4316" y="13519"/>
                  </a:lnTo>
                  <a:lnTo>
                    <a:pt x="3906" y="10772"/>
                  </a:lnTo>
                  <a:lnTo>
                    <a:pt x="4353" y="8247"/>
                  </a:lnTo>
                  <a:lnTo>
                    <a:pt x="5842" y="5718"/>
                  </a:lnTo>
                  <a:lnTo>
                    <a:pt x="8524" y="3769"/>
                  </a:lnTo>
                  <a:lnTo>
                    <a:pt x="12558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2" name="Shape"/>
            <p:cNvSpPr/>
            <p:nvPr/>
          </p:nvSpPr>
          <p:spPr>
            <a:xfrm>
              <a:off x="398835" y="30187"/>
              <a:ext cx="105370" cy="15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1" y="0"/>
                  </a:moveTo>
                  <a:lnTo>
                    <a:pt x="212" y="0"/>
                  </a:lnTo>
                  <a:lnTo>
                    <a:pt x="6226" y="744"/>
                  </a:lnTo>
                  <a:lnTo>
                    <a:pt x="10839" y="2820"/>
                  </a:lnTo>
                  <a:lnTo>
                    <a:pt x="13833" y="6075"/>
                  </a:lnTo>
                  <a:lnTo>
                    <a:pt x="14987" y="10356"/>
                  </a:lnTo>
                  <a:lnTo>
                    <a:pt x="14032" y="14703"/>
                  </a:lnTo>
                  <a:lnTo>
                    <a:pt x="11072" y="18252"/>
                  </a:lnTo>
                  <a:lnTo>
                    <a:pt x="6323" y="20665"/>
                  </a:lnTo>
                  <a:lnTo>
                    <a:pt x="0" y="21600"/>
                  </a:lnTo>
                  <a:lnTo>
                    <a:pt x="14686" y="21600"/>
                  </a:lnTo>
                  <a:lnTo>
                    <a:pt x="15726" y="21099"/>
                  </a:lnTo>
                  <a:lnTo>
                    <a:pt x="20135" y="16197"/>
                  </a:lnTo>
                  <a:lnTo>
                    <a:pt x="21600" y="10172"/>
                  </a:lnTo>
                  <a:lnTo>
                    <a:pt x="19877" y="4252"/>
                  </a:lnTo>
                  <a:lnTo>
                    <a:pt x="1565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3" name="Shape"/>
            <p:cNvSpPr/>
            <p:nvPr/>
          </p:nvSpPr>
          <p:spPr>
            <a:xfrm>
              <a:off x="525270" y="2594"/>
              <a:ext cx="120601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5" y="21600"/>
                  </a:lnTo>
                  <a:lnTo>
                    <a:pt x="19105" y="21600"/>
                  </a:lnTo>
                  <a:lnTo>
                    <a:pt x="21600" y="17808"/>
                  </a:lnTo>
                  <a:lnTo>
                    <a:pt x="16357" y="17808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4" name="Shape"/>
            <p:cNvSpPr/>
            <p:nvPr/>
          </p:nvSpPr>
          <p:spPr>
            <a:xfrm>
              <a:off x="616598" y="2596"/>
              <a:ext cx="94690" cy="168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5" y="0"/>
                  </a:lnTo>
                  <a:lnTo>
                    <a:pt x="0" y="21600"/>
                  </a:lnTo>
                  <a:lnTo>
                    <a:pt x="667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5" name="Shape"/>
            <p:cNvSpPr/>
            <p:nvPr/>
          </p:nvSpPr>
          <p:spPr>
            <a:xfrm>
              <a:off x="749002" y="2594"/>
              <a:ext cx="95486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3" y="18550"/>
                  </a:lnTo>
                  <a:lnTo>
                    <a:pt x="7063" y="12313"/>
                  </a:lnTo>
                  <a:lnTo>
                    <a:pt x="17362" y="12313"/>
                  </a:lnTo>
                  <a:lnTo>
                    <a:pt x="17362" y="9262"/>
                  </a:lnTo>
                  <a:lnTo>
                    <a:pt x="7063" y="9262"/>
                  </a:lnTo>
                  <a:lnTo>
                    <a:pt x="7063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6" name="Shape"/>
            <p:cNvSpPr/>
            <p:nvPr/>
          </p:nvSpPr>
          <p:spPr>
            <a:xfrm>
              <a:off x="892087" y="2594"/>
              <a:ext cx="75569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5" y="21600"/>
                  </a:lnTo>
                  <a:lnTo>
                    <a:pt x="8925" y="5524"/>
                  </a:lnTo>
                  <a:lnTo>
                    <a:pt x="21600" y="5524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7" name="Shape"/>
            <p:cNvSpPr/>
            <p:nvPr/>
          </p:nvSpPr>
          <p:spPr>
            <a:xfrm>
              <a:off x="923311" y="54897"/>
              <a:ext cx="171452" cy="15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7" y="0"/>
                  </a:moveTo>
                  <a:lnTo>
                    <a:pt x="0" y="0"/>
                  </a:lnTo>
                  <a:lnTo>
                    <a:pt x="18421" y="21600"/>
                  </a:lnTo>
                  <a:lnTo>
                    <a:pt x="21600" y="21600"/>
                  </a:lnTo>
                  <a:lnTo>
                    <a:pt x="21600" y="14214"/>
                  </a:lnTo>
                  <a:lnTo>
                    <a:pt x="17666" y="14214"/>
                  </a:lnTo>
                  <a:lnTo>
                    <a:pt x="55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8" name="Rectangle"/>
            <p:cNvSpPr/>
            <p:nvPr/>
          </p:nvSpPr>
          <p:spPr>
            <a:xfrm>
              <a:off x="1063537" y="2595"/>
              <a:ext cx="31226" cy="15245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09" name="Shape"/>
            <p:cNvSpPr/>
            <p:nvPr/>
          </p:nvSpPr>
          <p:spPr>
            <a:xfrm>
              <a:off x="1148623" y="159229"/>
              <a:ext cx="100880" cy="5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3"/>
                  </a:lnTo>
                  <a:lnTo>
                    <a:pt x="1786" y="17502"/>
                  </a:lnTo>
                  <a:lnTo>
                    <a:pt x="4010" y="19621"/>
                  </a:lnTo>
                  <a:lnTo>
                    <a:pt x="6611" y="21066"/>
                  </a:lnTo>
                  <a:lnTo>
                    <a:pt x="9526" y="21600"/>
                  </a:lnTo>
                  <a:lnTo>
                    <a:pt x="14815" y="19883"/>
                  </a:lnTo>
                  <a:lnTo>
                    <a:pt x="19300" y="14943"/>
                  </a:lnTo>
                  <a:lnTo>
                    <a:pt x="21600" y="9168"/>
                  </a:lnTo>
                  <a:lnTo>
                    <a:pt x="9746" y="9168"/>
                  </a:lnTo>
                  <a:lnTo>
                    <a:pt x="7018" y="8350"/>
                  </a:lnTo>
                  <a:lnTo>
                    <a:pt x="4289" y="6221"/>
                  </a:lnTo>
                  <a:lnTo>
                    <a:pt x="1852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0" name="Shape"/>
            <p:cNvSpPr/>
            <p:nvPr/>
          </p:nvSpPr>
          <p:spPr>
            <a:xfrm>
              <a:off x="1141597" y="-2"/>
              <a:ext cx="117590" cy="18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0" y="0"/>
                  </a:moveTo>
                  <a:lnTo>
                    <a:pt x="6974" y="480"/>
                  </a:lnTo>
                  <a:lnTo>
                    <a:pt x="3452" y="1861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2"/>
                  </a:lnTo>
                  <a:lnTo>
                    <a:pt x="7860" y="13740"/>
                  </a:lnTo>
                  <a:lnTo>
                    <a:pt x="13225" y="15597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50" y="21367"/>
                  </a:lnTo>
                  <a:lnTo>
                    <a:pt x="12007" y="21367"/>
                  </a:lnTo>
                  <a:lnTo>
                    <a:pt x="9652" y="21600"/>
                  </a:lnTo>
                  <a:lnTo>
                    <a:pt x="19821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19128" y="13740"/>
                  </a:lnTo>
                  <a:lnTo>
                    <a:pt x="13690" y="11343"/>
                  </a:lnTo>
                  <a:lnTo>
                    <a:pt x="8252" y="9457"/>
                  </a:lnTo>
                  <a:lnTo>
                    <a:pt x="5780" y="6828"/>
                  </a:lnTo>
                  <a:lnTo>
                    <a:pt x="6151" y="5461"/>
                  </a:lnTo>
                  <a:lnTo>
                    <a:pt x="7208" y="4391"/>
                  </a:lnTo>
                  <a:lnTo>
                    <a:pt x="8866" y="3694"/>
                  </a:lnTo>
                  <a:lnTo>
                    <a:pt x="11039" y="3444"/>
                  </a:lnTo>
                  <a:lnTo>
                    <a:pt x="18684" y="3444"/>
                  </a:lnTo>
                  <a:lnTo>
                    <a:pt x="18684" y="1676"/>
                  </a:lnTo>
                  <a:lnTo>
                    <a:pt x="17355" y="1061"/>
                  </a:lnTo>
                  <a:lnTo>
                    <a:pt x="15608" y="524"/>
                  </a:lnTo>
                  <a:lnTo>
                    <a:pt x="13476" y="144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1" name="Shape"/>
            <p:cNvSpPr/>
            <p:nvPr/>
          </p:nvSpPr>
          <p:spPr>
            <a:xfrm>
              <a:off x="1306011" y="2594"/>
              <a:ext cx="71240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71" y="21600"/>
                  </a:lnTo>
                  <a:lnTo>
                    <a:pt x="9471" y="11295"/>
                  </a:lnTo>
                  <a:lnTo>
                    <a:pt x="21600" y="11295"/>
                  </a:lnTo>
                  <a:lnTo>
                    <a:pt x="20434" y="10855"/>
                  </a:lnTo>
                  <a:lnTo>
                    <a:pt x="21016" y="10635"/>
                  </a:lnTo>
                  <a:lnTo>
                    <a:pt x="9471" y="10635"/>
                  </a:lnTo>
                  <a:lnTo>
                    <a:pt x="947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2" name="Shape"/>
            <p:cNvSpPr/>
            <p:nvPr/>
          </p:nvSpPr>
          <p:spPr>
            <a:xfrm>
              <a:off x="1337246" y="109535"/>
              <a:ext cx="130071" cy="9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3" y="0"/>
                  </a:moveTo>
                  <a:lnTo>
                    <a:pt x="0" y="0"/>
                  </a:lnTo>
                  <a:lnTo>
                    <a:pt x="14601" y="21600"/>
                  </a:lnTo>
                  <a:lnTo>
                    <a:pt x="21600" y="21600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3" name="Shape"/>
            <p:cNvSpPr/>
            <p:nvPr/>
          </p:nvSpPr>
          <p:spPr>
            <a:xfrm>
              <a:off x="1337246" y="2595"/>
              <a:ext cx="130856" cy="10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4" name="Shape"/>
            <p:cNvSpPr/>
            <p:nvPr/>
          </p:nvSpPr>
          <p:spPr>
            <a:xfrm>
              <a:off x="1503209" y="2594"/>
              <a:ext cx="95486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3" y="18550"/>
                  </a:lnTo>
                  <a:lnTo>
                    <a:pt x="7063" y="12313"/>
                  </a:lnTo>
                  <a:lnTo>
                    <a:pt x="17363" y="12313"/>
                  </a:lnTo>
                  <a:lnTo>
                    <a:pt x="17363" y="9262"/>
                  </a:lnTo>
                  <a:lnTo>
                    <a:pt x="7063" y="9262"/>
                  </a:lnTo>
                  <a:lnTo>
                    <a:pt x="7063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5" name="Shape"/>
            <p:cNvSpPr/>
            <p:nvPr/>
          </p:nvSpPr>
          <p:spPr>
            <a:xfrm>
              <a:off x="1623405" y="2595"/>
              <a:ext cx="58806" cy="25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5" y="0"/>
                  </a:lnTo>
                  <a:lnTo>
                    <a:pt x="10035" y="15593"/>
                  </a:lnTo>
                  <a:lnTo>
                    <a:pt x="9367" y="17149"/>
                  </a:lnTo>
                  <a:lnTo>
                    <a:pt x="7489" y="18563"/>
                  </a:lnTo>
                  <a:lnTo>
                    <a:pt x="4376" y="19817"/>
                  </a:lnTo>
                  <a:lnTo>
                    <a:pt x="0" y="20894"/>
                  </a:lnTo>
                  <a:lnTo>
                    <a:pt x="2647" y="21600"/>
                  </a:lnTo>
                  <a:lnTo>
                    <a:pt x="12705" y="21600"/>
                  </a:lnTo>
                  <a:lnTo>
                    <a:pt x="13455" y="21424"/>
                  </a:lnTo>
                  <a:lnTo>
                    <a:pt x="17920" y="19721"/>
                  </a:lnTo>
                  <a:lnTo>
                    <a:pt x="20665" y="17765"/>
                  </a:lnTo>
                  <a:lnTo>
                    <a:pt x="21591" y="155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6" name="Shape"/>
            <p:cNvSpPr/>
            <p:nvPr/>
          </p:nvSpPr>
          <p:spPr>
            <a:xfrm>
              <a:off x="1856518" y="2594"/>
              <a:ext cx="110525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9405" y="13494"/>
                  </a:lnTo>
                  <a:lnTo>
                    <a:pt x="10576" y="13439"/>
                  </a:lnTo>
                  <a:lnTo>
                    <a:pt x="11695" y="13356"/>
                  </a:lnTo>
                  <a:lnTo>
                    <a:pt x="19840" y="13356"/>
                  </a:lnTo>
                  <a:lnTo>
                    <a:pt x="17897" y="12201"/>
                  </a:lnTo>
                  <a:lnTo>
                    <a:pt x="20266" y="11224"/>
                  </a:lnTo>
                  <a:lnTo>
                    <a:pt x="21354" y="10472"/>
                  </a:lnTo>
                  <a:lnTo>
                    <a:pt x="6100" y="10472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1" y="1605"/>
                  </a:lnTo>
                  <a:lnTo>
                    <a:pt x="14646" y="391"/>
                  </a:lnTo>
                  <a:lnTo>
                    <a:pt x="83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7" name="Shape"/>
            <p:cNvSpPr/>
            <p:nvPr/>
          </p:nvSpPr>
          <p:spPr>
            <a:xfrm>
              <a:off x="1916359" y="129042"/>
              <a:ext cx="112648" cy="7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2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8" name="Shape"/>
            <p:cNvSpPr/>
            <p:nvPr/>
          </p:nvSpPr>
          <p:spPr>
            <a:xfrm>
              <a:off x="1899710" y="31737"/>
              <a:ext cx="77529" cy="6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6" y="0"/>
                  </a:lnTo>
                  <a:lnTo>
                    <a:pt x="5245" y="616"/>
                  </a:lnTo>
                  <a:lnTo>
                    <a:pt x="9032" y="2519"/>
                  </a:lnTo>
                  <a:lnTo>
                    <a:pt x="11419" y="5793"/>
                  </a:lnTo>
                  <a:lnTo>
                    <a:pt x="12250" y="10520"/>
                  </a:lnTo>
                  <a:lnTo>
                    <a:pt x="11396" y="15467"/>
                  </a:lnTo>
                  <a:lnTo>
                    <a:pt x="8952" y="18918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408" y="21600"/>
                  </a:lnTo>
                  <a:lnTo>
                    <a:pt x="19415" y="20174"/>
                  </a:lnTo>
                  <a:lnTo>
                    <a:pt x="21034" y="15797"/>
                  </a:lnTo>
                  <a:lnTo>
                    <a:pt x="21600" y="10682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9" name="Shape"/>
            <p:cNvSpPr/>
            <p:nvPr/>
          </p:nvSpPr>
          <p:spPr>
            <a:xfrm>
              <a:off x="2053706" y="2594"/>
              <a:ext cx="95486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3" y="18550"/>
                  </a:lnTo>
                  <a:lnTo>
                    <a:pt x="7063" y="12313"/>
                  </a:lnTo>
                  <a:lnTo>
                    <a:pt x="17362" y="12313"/>
                  </a:lnTo>
                  <a:lnTo>
                    <a:pt x="17362" y="9262"/>
                  </a:lnTo>
                  <a:lnTo>
                    <a:pt x="7063" y="9262"/>
                  </a:lnTo>
                  <a:lnTo>
                    <a:pt x="7063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0" name="Shape"/>
            <p:cNvSpPr/>
            <p:nvPr/>
          </p:nvSpPr>
          <p:spPr>
            <a:xfrm>
              <a:off x="2196801" y="2594"/>
              <a:ext cx="110525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8185" y="13494"/>
                  </a:lnTo>
                  <a:lnTo>
                    <a:pt x="14218" y="13052"/>
                  </a:lnTo>
                  <a:lnTo>
                    <a:pt x="19111" y="11753"/>
                  </a:lnTo>
                  <a:lnTo>
                    <a:pt x="21096" y="10472"/>
                  </a:lnTo>
                  <a:lnTo>
                    <a:pt x="6100" y="10472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1" y="1605"/>
                  </a:lnTo>
                  <a:lnTo>
                    <a:pt x="14646" y="391"/>
                  </a:lnTo>
                  <a:lnTo>
                    <a:pt x="83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1" name="Shape"/>
            <p:cNvSpPr/>
            <p:nvPr/>
          </p:nvSpPr>
          <p:spPr>
            <a:xfrm>
              <a:off x="2239993" y="31737"/>
              <a:ext cx="77529" cy="69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6" y="0"/>
                  </a:lnTo>
                  <a:lnTo>
                    <a:pt x="5247" y="616"/>
                  </a:lnTo>
                  <a:lnTo>
                    <a:pt x="9033" y="2519"/>
                  </a:lnTo>
                  <a:lnTo>
                    <a:pt x="11420" y="5793"/>
                  </a:lnTo>
                  <a:lnTo>
                    <a:pt x="12250" y="10520"/>
                  </a:lnTo>
                  <a:lnTo>
                    <a:pt x="11396" y="15467"/>
                  </a:lnTo>
                  <a:lnTo>
                    <a:pt x="8952" y="18918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040" y="21600"/>
                  </a:lnTo>
                  <a:lnTo>
                    <a:pt x="19890" y="19152"/>
                  </a:lnTo>
                  <a:lnTo>
                    <a:pt x="21600" y="10682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2" name="Shape"/>
            <p:cNvSpPr/>
            <p:nvPr/>
          </p:nvSpPr>
          <p:spPr>
            <a:xfrm>
              <a:off x="2356534" y="2594"/>
              <a:ext cx="164385" cy="208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04" y="0"/>
                  </a:moveTo>
                  <a:lnTo>
                    <a:pt x="0" y="0"/>
                  </a:lnTo>
                  <a:lnTo>
                    <a:pt x="0" y="10166"/>
                  </a:lnTo>
                  <a:lnTo>
                    <a:pt x="748" y="14763"/>
                  </a:lnTo>
                  <a:lnTo>
                    <a:pt x="3060" y="18381"/>
                  </a:lnTo>
                  <a:lnTo>
                    <a:pt x="7039" y="20750"/>
                  </a:lnTo>
                  <a:lnTo>
                    <a:pt x="12786" y="21600"/>
                  </a:lnTo>
                  <a:lnTo>
                    <a:pt x="17937" y="20776"/>
                  </a:lnTo>
                  <a:lnTo>
                    <a:pt x="21600" y="18661"/>
                  </a:lnTo>
                  <a:lnTo>
                    <a:pt x="12786" y="18661"/>
                  </a:lnTo>
                  <a:lnTo>
                    <a:pt x="8819" y="17944"/>
                  </a:lnTo>
                  <a:lnTo>
                    <a:pt x="6125" y="16038"/>
                  </a:lnTo>
                  <a:lnTo>
                    <a:pt x="4591" y="13314"/>
                  </a:lnTo>
                  <a:lnTo>
                    <a:pt x="4108" y="10166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3" name="Shape"/>
            <p:cNvSpPr/>
            <p:nvPr/>
          </p:nvSpPr>
          <p:spPr>
            <a:xfrm>
              <a:off x="2453840" y="2595"/>
              <a:ext cx="97046" cy="180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52" y="0"/>
                  </a:lnTo>
                  <a:lnTo>
                    <a:pt x="14652" y="11767"/>
                  </a:lnTo>
                  <a:lnTo>
                    <a:pt x="13584" y="15884"/>
                  </a:lnTo>
                  <a:lnTo>
                    <a:pt x="10584" y="18978"/>
                  </a:lnTo>
                  <a:lnTo>
                    <a:pt x="5954" y="20924"/>
                  </a:lnTo>
                  <a:lnTo>
                    <a:pt x="0" y="21600"/>
                  </a:lnTo>
                  <a:lnTo>
                    <a:pt x="14930" y="21600"/>
                  </a:lnTo>
                  <a:lnTo>
                    <a:pt x="15555" y="21353"/>
                  </a:lnTo>
                  <a:lnTo>
                    <a:pt x="20008" y="17166"/>
                  </a:lnTo>
                  <a:lnTo>
                    <a:pt x="21591" y="1176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4" name="Shape"/>
            <p:cNvSpPr/>
            <p:nvPr/>
          </p:nvSpPr>
          <p:spPr>
            <a:xfrm>
              <a:off x="2602904" y="2594"/>
              <a:ext cx="120115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971" y="21600"/>
                  </a:lnTo>
                  <a:lnTo>
                    <a:pt x="12678" y="21358"/>
                  </a:lnTo>
                  <a:lnTo>
                    <a:pt x="17890" y="20429"/>
                  </a:lnTo>
                  <a:lnTo>
                    <a:pt x="21600" y="18550"/>
                  </a:lnTo>
                  <a:lnTo>
                    <a:pt x="5615" y="18550"/>
                  </a:lnTo>
                  <a:lnTo>
                    <a:pt x="5615" y="11982"/>
                  </a:lnTo>
                  <a:lnTo>
                    <a:pt x="21172" y="11982"/>
                  </a:lnTo>
                  <a:lnTo>
                    <a:pt x="20744" y="11604"/>
                  </a:lnTo>
                  <a:lnTo>
                    <a:pt x="17969" y="10511"/>
                  </a:lnTo>
                  <a:lnTo>
                    <a:pt x="14365" y="9867"/>
                  </a:lnTo>
                  <a:lnTo>
                    <a:pt x="16646" y="9290"/>
                  </a:lnTo>
                  <a:lnTo>
                    <a:pt x="17366" y="8932"/>
                  </a:lnTo>
                  <a:lnTo>
                    <a:pt x="5615" y="8932"/>
                  </a:lnTo>
                  <a:lnTo>
                    <a:pt x="5615" y="3051"/>
                  </a:lnTo>
                  <a:lnTo>
                    <a:pt x="18523" y="3051"/>
                  </a:lnTo>
                  <a:lnTo>
                    <a:pt x="15579" y="1302"/>
                  </a:lnTo>
                  <a:lnTo>
                    <a:pt x="10980" y="304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5" name="Shape"/>
            <p:cNvSpPr/>
            <p:nvPr/>
          </p:nvSpPr>
          <p:spPr>
            <a:xfrm>
              <a:off x="2645572" y="116037"/>
              <a:ext cx="86115" cy="62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9" y="0"/>
                  </a:moveTo>
                  <a:lnTo>
                    <a:pt x="263" y="0"/>
                  </a:lnTo>
                  <a:lnTo>
                    <a:pt x="5514" y="439"/>
                  </a:lnTo>
                  <a:lnTo>
                    <a:pt x="9690" y="2090"/>
                  </a:lnTo>
                  <a:lnTo>
                    <a:pt x="12447" y="5452"/>
                  </a:lnTo>
                  <a:lnTo>
                    <a:pt x="13442" y="11025"/>
                  </a:lnTo>
                  <a:lnTo>
                    <a:pt x="12489" y="16530"/>
                  </a:lnTo>
                  <a:lnTo>
                    <a:pt x="9779" y="19737"/>
                  </a:lnTo>
                  <a:lnTo>
                    <a:pt x="5541" y="21232"/>
                  </a:lnTo>
                  <a:lnTo>
                    <a:pt x="0" y="21600"/>
                  </a:lnTo>
                  <a:lnTo>
                    <a:pt x="19426" y="21600"/>
                  </a:lnTo>
                  <a:lnTo>
                    <a:pt x="19550" y="21452"/>
                  </a:lnTo>
                  <a:lnTo>
                    <a:pt x="21600" y="10844"/>
                  </a:lnTo>
                  <a:lnTo>
                    <a:pt x="20720" y="3944"/>
                  </a:lnTo>
                  <a:lnTo>
                    <a:pt x="1882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6" name="Shape"/>
            <p:cNvSpPr/>
            <p:nvPr/>
          </p:nvSpPr>
          <p:spPr>
            <a:xfrm>
              <a:off x="2778521" y="2594"/>
              <a:ext cx="107968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5" y="1855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7" name="Rectangle"/>
            <p:cNvSpPr/>
            <p:nvPr/>
          </p:nvSpPr>
          <p:spPr>
            <a:xfrm>
              <a:off x="2927323" y="2595"/>
              <a:ext cx="31216" cy="20450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8" name="Shape"/>
            <p:cNvSpPr/>
            <p:nvPr/>
          </p:nvSpPr>
          <p:spPr>
            <a:xfrm>
              <a:off x="3015781" y="2594"/>
              <a:ext cx="71240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71" y="21600"/>
                  </a:lnTo>
                  <a:lnTo>
                    <a:pt x="9471" y="11295"/>
                  </a:lnTo>
                  <a:lnTo>
                    <a:pt x="21600" y="11295"/>
                  </a:lnTo>
                  <a:lnTo>
                    <a:pt x="20434" y="10855"/>
                  </a:lnTo>
                  <a:lnTo>
                    <a:pt x="21016" y="10635"/>
                  </a:lnTo>
                  <a:lnTo>
                    <a:pt x="9471" y="10635"/>
                  </a:lnTo>
                  <a:lnTo>
                    <a:pt x="947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29" name="Shape"/>
            <p:cNvSpPr/>
            <p:nvPr/>
          </p:nvSpPr>
          <p:spPr>
            <a:xfrm>
              <a:off x="3047016" y="109535"/>
              <a:ext cx="130071" cy="97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3" y="0"/>
                  </a:moveTo>
                  <a:lnTo>
                    <a:pt x="0" y="0"/>
                  </a:lnTo>
                  <a:lnTo>
                    <a:pt x="14603" y="21600"/>
                  </a:lnTo>
                  <a:lnTo>
                    <a:pt x="21600" y="21600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0" name="Shape"/>
            <p:cNvSpPr/>
            <p:nvPr/>
          </p:nvSpPr>
          <p:spPr>
            <a:xfrm>
              <a:off x="3047016" y="2595"/>
              <a:ext cx="130856" cy="100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1" name="Shape"/>
            <p:cNvSpPr/>
            <p:nvPr/>
          </p:nvSpPr>
          <p:spPr>
            <a:xfrm>
              <a:off x="3193482" y="2594"/>
              <a:ext cx="116136" cy="20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78" y="0"/>
                  </a:moveTo>
                  <a:lnTo>
                    <a:pt x="0" y="0"/>
                  </a:lnTo>
                  <a:lnTo>
                    <a:pt x="12534" y="13026"/>
                  </a:lnTo>
                  <a:lnTo>
                    <a:pt x="12534" y="21600"/>
                  </a:lnTo>
                  <a:lnTo>
                    <a:pt x="18340" y="21600"/>
                  </a:lnTo>
                  <a:lnTo>
                    <a:pt x="18340" y="13082"/>
                  </a:lnTo>
                  <a:lnTo>
                    <a:pt x="21600" y="9756"/>
                  </a:lnTo>
                  <a:lnTo>
                    <a:pt x="15777" y="9756"/>
                  </a:lnTo>
                  <a:lnTo>
                    <a:pt x="667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2" name="Shape"/>
            <p:cNvSpPr/>
            <p:nvPr/>
          </p:nvSpPr>
          <p:spPr>
            <a:xfrm>
              <a:off x="3278307" y="2595"/>
              <a:ext cx="82734" cy="9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223" y="0"/>
                  </a:lnTo>
                  <a:lnTo>
                    <a:pt x="0" y="21600"/>
                  </a:lnTo>
                  <a:lnTo>
                    <a:pt x="8174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3" name="Shape"/>
            <p:cNvSpPr/>
            <p:nvPr/>
          </p:nvSpPr>
          <p:spPr>
            <a:xfrm>
              <a:off x="60102" y="28878"/>
              <a:ext cx="2652591" cy="58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9" y="0"/>
                  </a:moveTo>
                  <a:lnTo>
                    <a:pt x="0" y="0"/>
                  </a:lnTo>
                  <a:lnTo>
                    <a:pt x="109" y="891"/>
                  </a:lnTo>
                  <a:lnTo>
                    <a:pt x="204" y="3147"/>
                  </a:lnTo>
                  <a:lnTo>
                    <a:pt x="282" y="6144"/>
                  </a:lnTo>
                  <a:lnTo>
                    <a:pt x="339" y="9260"/>
                  </a:lnTo>
                  <a:lnTo>
                    <a:pt x="339" y="0"/>
                  </a:lnTo>
                  <a:close/>
                  <a:moveTo>
                    <a:pt x="21545" y="966"/>
                  </a:moveTo>
                  <a:lnTo>
                    <a:pt x="20996" y="966"/>
                  </a:lnTo>
                  <a:lnTo>
                    <a:pt x="21117" y="1402"/>
                  </a:lnTo>
                  <a:lnTo>
                    <a:pt x="21229" y="3003"/>
                  </a:lnTo>
                  <a:lnTo>
                    <a:pt x="21310" y="6213"/>
                  </a:lnTo>
                  <a:lnTo>
                    <a:pt x="21342" y="11475"/>
                  </a:lnTo>
                  <a:lnTo>
                    <a:pt x="21321" y="15954"/>
                  </a:lnTo>
                  <a:lnTo>
                    <a:pt x="21321" y="16026"/>
                  </a:lnTo>
                  <a:lnTo>
                    <a:pt x="21260" y="19176"/>
                  </a:lnTo>
                  <a:lnTo>
                    <a:pt x="21162" y="21007"/>
                  </a:lnTo>
                  <a:lnTo>
                    <a:pt x="21030" y="21600"/>
                  </a:lnTo>
                  <a:lnTo>
                    <a:pt x="21492" y="21600"/>
                  </a:lnTo>
                  <a:lnTo>
                    <a:pt x="21536" y="19912"/>
                  </a:lnTo>
                  <a:lnTo>
                    <a:pt x="21583" y="16026"/>
                  </a:lnTo>
                  <a:lnTo>
                    <a:pt x="21584" y="15954"/>
                  </a:lnTo>
                  <a:lnTo>
                    <a:pt x="21600" y="10893"/>
                  </a:lnTo>
                  <a:lnTo>
                    <a:pt x="21550" y="1201"/>
                  </a:lnTo>
                  <a:lnTo>
                    <a:pt x="21545" y="966"/>
                  </a:lnTo>
                  <a:close/>
                  <a:moveTo>
                    <a:pt x="9635" y="0"/>
                  </a:moveTo>
                  <a:lnTo>
                    <a:pt x="9296" y="0"/>
                  </a:lnTo>
                  <a:lnTo>
                    <a:pt x="9405" y="891"/>
                  </a:lnTo>
                  <a:lnTo>
                    <a:pt x="9500" y="3147"/>
                  </a:lnTo>
                  <a:lnTo>
                    <a:pt x="9578" y="6144"/>
                  </a:lnTo>
                  <a:lnTo>
                    <a:pt x="9635" y="9260"/>
                  </a:lnTo>
                  <a:lnTo>
                    <a:pt x="9635" y="0"/>
                  </a:lnTo>
                  <a:close/>
                </a:path>
              </a:pathLst>
            </a:custGeom>
            <a:solidFill>
              <a:srgbClr val="2B64A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1" name="object 3"/>
          <p:cNvGrpSpPr/>
          <p:nvPr/>
        </p:nvGrpSpPr>
        <p:grpSpPr>
          <a:xfrm>
            <a:off x="15860247" y="9084877"/>
            <a:ext cx="2090411" cy="211001"/>
            <a:chOff x="0" y="0"/>
            <a:chExt cx="2090409" cy="211000"/>
          </a:xfrm>
        </p:grpSpPr>
        <p:sp>
          <p:nvSpPr>
            <p:cNvPr id="135" name="Shape"/>
            <p:cNvSpPr/>
            <p:nvPr/>
          </p:nvSpPr>
          <p:spPr>
            <a:xfrm>
              <a:off x="0" y="2595"/>
              <a:ext cx="68573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3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2" y="21600"/>
                  </a:lnTo>
                  <a:lnTo>
                    <a:pt x="9832" y="7448"/>
                  </a:lnTo>
                  <a:lnTo>
                    <a:pt x="21600" y="7448"/>
                  </a:lnTo>
                  <a:lnTo>
                    <a:pt x="1065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6" name="Shape"/>
            <p:cNvSpPr/>
            <p:nvPr/>
          </p:nvSpPr>
          <p:spPr>
            <a:xfrm>
              <a:off x="31213" y="73106"/>
              <a:ext cx="117396" cy="133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90" y="21600"/>
                  </a:lnTo>
                  <a:lnTo>
                    <a:pt x="17711" y="21600"/>
                  </a:lnTo>
                  <a:lnTo>
                    <a:pt x="21600" y="15013"/>
                  </a:lnTo>
                  <a:lnTo>
                    <a:pt x="15318" y="15013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7" name="Rectangle"/>
            <p:cNvSpPr/>
            <p:nvPr/>
          </p:nvSpPr>
          <p:spPr>
            <a:xfrm>
              <a:off x="197993" y="70761"/>
              <a:ext cx="31216" cy="13633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8" name="Shape"/>
            <p:cNvSpPr/>
            <p:nvPr/>
          </p:nvSpPr>
          <p:spPr>
            <a:xfrm>
              <a:off x="114467" y="2595"/>
              <a:ext cx="114742" cy="163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4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4" y="8998"/>
                  </a:lnTo>
                  <a:lnTo>
                    <a:pt x="21600" y="899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39" name="Rectangle"/>
            <p:cNvSpPr/>
            <p:nvPr/>
          </p:nvSpPr>
          <p:spPr>
            <a:xfrm>
              <a:off x="283844" y="2595"/>
              <a:ext cx="31216" cy="20450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0" name="Shape"/>
            <p:cNvSpPr/>
            <p:nvPr/>
          </p:nvSpPr>
          <p:spPr>
            <a:xfrm>
              <a:off x="369706" y="2595"/>
              <a:ext cx="75549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4" y="21600"/>
                  </a:lnTo>
                  <a:lnTo>
                    <a:pt x="8924" y="5523"/>
                  </a:lnTo>
                  <a:lnTo>
                    <a:pt x="21600" y="5523"/>
                  </a:lnTo>
                  <a:lnTo>
                    <a:pt x="72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1" name="Shape"/>
            <p:cNvSpPr/>
            <p:nvPr/>
          </p:nvSpPr>
          <p:spPr>
            <a:xfrm>
              <a:off x="400919" y="54888"/>
              <a:ext cx="171442" cy="152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0" y="0"/>
                  </a:lnTo>
                  <a:lnTo>
                    <a:pt x="18421" y="21600"/>
                  </a:lnTo>
                  <a:lnTo>
                    <a:pt x="21600" y="21600"/>
                  </a:lnTo>
                  <a:lnTo>
                    <a:pt x="21600" y="14215"/>
                  </a:lnTo>
                  <a:lnTo>
                    <a:pt x="17667" y="14215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2" name="Rectangle"/>
            <p:cNvSpPr/>
            <p:nvPr/>
          </p:nvSpPr>
          <p:spPr>
            <a:xfrm>
              <a:off x="541145" y="2595"/>
              <a:ext cx="31216" cy="15245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3" name="Rectangle"/>
            <p:cNvSpPr/>
            <p:nvPr/>
          </p:nvSpPr>
          <p:spPr>
            <a:xfrm>
              <a:off x="626986" y="2595"/>
              <a:ext cx="31215" cy="20450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4" name="Shape"/>
            <p:cNvSpPr/>
            <p:nvPr/>
          </p:nvSpPr>
          <p:spPr>
            <a:xfrm>
              <a:off x="709465" y="159229"/>
              <a:ext cx="100904" cy="5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6"/>
                  </a:lnTo>
                  <a:lnTo>
                    <a:pt x="1785" y="17505"/>
                  </a:lnTo>
                  <a:lnTo>
                    <a:pt x="4010" y="19624"/>
                  </a:lnTo>
                  <a:lnTo>
                    <a:pt x="6610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292" y="14946"/>
                  </a:lnTo>
                  <a:lnTo>
                    <a:pt x="21600" y="9157"/>
                  </a:lnTo>
                  <a:lnTo>
                    <a:pt x="9744" y="9157"/>
                  </a:lnTo>
                  <a:lnTo>
                    <a:pt x="7016" y="8340"/>
                  </a:lnTo>
                  <a:lnTo>
                    <a:pt x="4288" y="6214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5" name="Shape"/>
            <p:cNvSpPr/>
            <p:nvPr/>
          </p:nvSpPr>
          <p:spPr>
            <a:xfrm>
              <a:off x="702439" y="-1"/>
              <a:ext cx="117600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1" y="0"/>
                  </a:moveTo>
                  <a:lnTo>
                    <a:pt x="6976" y="480"/>
                  </a:lnTo>
                  <a:lnTo>
                    <a:pt x="3453" y="1862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3"/>
                  </a:lnTo>
                  <a:lnTo>
                    <a:pt x="7858" y="13741"/>
                  </a:lnTo>
                  <a:lnTo>
                    <a:pt x="13224" y="15598"/>
                  </a:lnTo>
                  <a:lnTo>
                    <a:pt x="15673" y="18061"/>
                  </a:lnTo>
                  <a:lnTo>
                    <a:pt x="15223" y="19557"/>
                  </a:lnTo>
                  <a:lnTo>
                    <a:pt x="13971" y="20669"/>
                  </a:lnTo>
                  <a:lnTo>
                    <a:pt x="12048" y="21367"/>
                  </a:lnTo>
                  <a:lnTo>
                    <a:pt x="12004" y="21367"/>
                  </a:lnTo>
                  <a:lnTo>
                    <a:pt x="9651" y="21600"/>
                  </a:lnTo>
                  <a:lnTo>
                    <a:pt x="19824" y="21600"/>
                  </a:lnTo>
                  <a:lnTo>
                    <a:pt x="20584" y="20962"/>
                  </a:lnTo>
                  <a:lnTo>
                    <a:pt x="21600" y="17908"/>
                  </a:lnTo>
                  <a:lnTo>
                    <a:pt x="19129" y="13741"/>
                  </a:lnTo>
                  <a:lnTo>
                    <a:pt x="13692" y="11343"/>
                  </a:lnTo>
                  <a:lnTo>
                    <a:pt x="8255" y="9458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1"/>
                  </a:lnTo>
                  <a:lnTo>
                    <a:pt x="8866" y="3693"/>
                  </a:lnTo>
                  <a:lnTo>
                    <a:pt x="11037" y="3444"/>
                  </a:lnTo>
                  <a:lnTo>
                    <a:pt x="18682" y="3444"/>
                  </a:lnTo>
                  <a:lnTo>
                    <a:pt x="18682" y="1675"/>
                  </a:lnTo>
                  <a:lnTo>
                    <a:pt x="17354" y="1060"/>
                  </a:lnTo>
                  <a:lnTo>
                    <a:pt x="15608" y="524"/>
                  </a:lnTo>
                  <a:lnTo>
                    <a:pt x="13476" y="144"/>
                  </a:lnTo>
                  <a:lnTo>
                    <a:pt x="10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6" name="Rectangle"/>
            <p:cNvSpPr/>
            <p:nvPr/>
          </p:nvSpPr>
          <p:spPr>
            <a:xfrm>
              <a:off x="904852" y="31737"/>
              <a:ext cx="31215" cy="17535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7" name="Rectangle"/>
            <p:cNvSpPr/>
            <p:nvPr/>
          </p:nvSpPr>
          <p:spPr>
            <a:xfrm>
              <a:off x="838257" y="2595"/>
              <a:ext cx="164426" cy="2914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8" name="Shape"/>
            <p:cNvSpPr/>
            <p:nvPr/>
          </p:nvSpPr>
          <p:spPr>
            <a:xfrm>
              <a:off x="1035184" y="2595"/>
              <a:ext cx="95486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lnTo>
                    <a:pt x="7061" y="18548"/>
                  </a:lnTo>
                  <a:lnTo>
                    <a:pt x="7061" y="12312"/>
                  </a:lnTo>
                  <a:lnTo>
                    <a:pt x="17362" y="12312"/>
                  </a:lnTo>
                  <a:lnTo>
                    <a:pt x="17362" y="9260"/>
                  </a:lnTo>
                  <a:lnTo>
                    <a:pt x="7061" y="9260"/>
                  </a:lnTo>
                  <a:lnTo>
                    <a:pt x="7061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9" name="Shape"/>
            <p:cNvSpPr/>
            <p:nvPr/>
          </p:nvSpPr>
          <p:spPr>
            <a:xfrm>
              <a:off x="1175682" y="2595"/>
              <a:ext cx="110534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3"/>
                  </a:lnTo>
                  <a:lnTo>
                    <a:pt x="9404" y="13493"/>
                  </a:lnTo>
                  <a:lnTo>
                    <a:pt x="10573" y="13438"/>
                  </a:lnTo>
                  <a:lnTo>
                    <a:pt x="11692" y="13356"/>
                  </a:lnTo>
                  <a:lnTo>
                    <a:pt x="19837" y="13356"/>
                  </a:lnTo>
                  <a:lnTo>
                    <a:pt x="17894" y="12201"/>
                  </a:lnTo>
                  <a:lnTo>
                    <a:pt x="20265" y="11222"/>
                  </a:lnTo>
                  <a:lnTo>
                    <a:pt x="21351" y="10470"/>
                  </a:lnTo>
                  <a:lnTo>
                    <a:pt x="6100" y="10470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0" y="1604"/>
                  </a:lnTo>
                  <a:lnTo>
                    <a:pt x="14646" y="391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0" name="Shape"/>
            <p:cNvSpPr/>
            <p:nvPr/>
          </p:nvSpPr>
          <p:spPr>
            <a:xfrm>
              <a:off x="1235513" y="129042"/>
              <a:ext cx="112668" cy="7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71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1" name="Shape"/>
            <p:cNvSpPr/>
            <p:nvPr/>
          </p:nvSpPr>
          <p:spPr>
            <a:xfrm>
              <a:off x="1218864" y="31736"/>
              <a:ext cx="77539" cy="6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2" y="0"/>
                  </a:moveTo>
                  <a:lnTo>
                    <a:pt x="219" y="0"/>
                  </a:lnTo>
                  <a:lnTo>
                    <a:pt x="5248" y="615"/>
                  </a:lnTo>
                  <a:lnTo>
                    <a:pt x="9034" y="2518"/>
                  </a:lnTo>
                  <a:lnTo>
                    <a:pt x="11421" y="5791"/>
                  </a:lnTo>
                  <a:lnTo>
                    <a:pt x="12251" y="10519"/>
                  </a:lnTo>
                  <a:lnTo>
                    <a:pt x="11397" y="15468"/>
                  </a:lnTo>
                  <a:lnTo>
                    <a:pt x="8952" y="18920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408" y="21600"/>
                  </a:lnTo>
                  <a:lnTo>
                    <a:pt x="19415" y="20170"/>
                  </a:lnTo>
                  <a:lnTo>
                    <a:pt x="21034" y="15793"/>
                  </a:lnTo>
                  <a:lnTo>
                    <a:pt x="21600" y="10680"/>
                  </a:lnTo>
                  <a:lnTo>
                    <a:pt x="20059" y="1814"/>
                  </a:lnTo>
                  <a:lnTo>
                    <a:pt x="1876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2" name="Shape"/>
            <p:cNvSpPr/>
            <p:nvPr/>
          </p:nvSpPr>
          <p:spPr>
            <a:xfrm>
              <a:off x="1368200" y="159229"/>
              <a:ext cx="100904" cy="5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6"/>
                  </a:lnTo>
                  <a:lnTo>
                    <a:pt x="1786" y="17505"/>
                  </a:lnTo>
                  <a:lnTo>
                    <a:pt x="4011" y="19624"/>
                  </a:lnTo>
                  <a:lnTo>
                    <a:pt x="6610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292" y="14946"/>
                  </a:lnTo>
                  <a:lnTo>
                    <a:pt x="21600" y="9157"/>
                  </a:lnTo>
                  <a:lnTo>
                    <a:pt x="9746" y="9157"/>
                  </a:lnTo>
                  <a:lnTo>
                    <a:pt x="7017" y="8340"/>
                  </a:lnTo>
                  <a:lnTo>
                    <a:pt x="4289" y="6214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3" name="Shape"/>
            <p:cNvSpPr/>
            <p:nvPr/>
          </p:nvSpPr>
          <p:spPr>
            <a:xfrm>
              <a:off x="1361184" y="-1"/>
              <a:ext cx="117590" cy="181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8" y="0"/>
                  </a:moveTo>
                  <a:lnTo>
                    <a:pt x="6974" y="480"/>
                  </a:lnTo>
                  <a:lnTo>
                    <a:pt x="3452" y="1862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2449" y="11263"/>
                  </a:lnTo>
                  <a:lnTo>
                    <a:pt x="7859" y="13741"/>
                  </a:lnTo>
                  <a:lnTo>
                    <a:pt x="13225" y="15598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5" y="21367"/>
                  </a:lnTo>
                  <a:lnTo>
                    <a:pt x="9652" y="21600"/>
                  </a:lnTo>
                  <a:lnTo>
                    <a:pt x="19824" y="21600"/>
                  </a:lnTo>
                  <a:lnTo>
                    <a:pt x="20583" y="20962"/>
                  </a:lnTo>
                  <a:lnTo>
                    <a:pt x="21600" y="17908"/>
                  </a:lnTo>
                  <a:lnTo>
                    <a:pt x="19128" y="13741"/>
                  </a:lnTo>
                  <a:lnTo>
                    <a:pt x="13691" y="11343"/>
                  </a:lnTo>
                  <a:lnTo>
                    <a:pt x="8253" y="9458"/>
                  </a:lnTo>
                  <a:lnTo>
                    <a:pt x="5782" y="6828"/>
                  </a:lnTo>
                  <a:lnTo>
                    <a:pt x="6153" y="5461"/>
                  </a:lnTo>
                  <a:lnTo>
                    <a:pt x="7209" y="4391"/>
                  </a:lnTo>
                  <a:lnTo>
                    <a:pt x="8866" y="3693"/>
                  </a:lnTo>
                  <a:lnTo>
                    <a:pt x="11039" y="3444"/>
                  </a:lnTo>
                  <a:lnTo>
                    <a:pt x="18684" y="3444"/>
                  </a:lnTo>
                  <a:lnTo>
                    <a:pt x="18684" y="1675"/>
                  </a:lnTo>
                  <a:lnTo>
                    <a:pt x="17354" y="1060"/>
                  </a:lnTo>
                  <a:lnTo>
                    <a:pt x="15607" y="524"/>
                  </a:lnTo>
                  <a:lnTo>
                    <a:pt x="13475" y="144"/>
                  </a:lnTo>
                  <a:lnTo>
                    <a:pt x="109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4" name="Rectangle"/>
            <p:cNvSpPr/>
            <p:nvPr/>
          </p:nvSpPr>
          <p:spPr>
            <a:xfrm>
              <a:off x="1563586" y="31737"/>
              <a:ext cx="31227" cy="175358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5" name="Rectangle"/>
            <p:cNvSpPr/>
            <p:nvPr/>
          </p:nvSpPr>
          <p:spPr>
            <a:xfrm>
              <a:off x="1496981" y="2595"/>
              <a:ext cx="164437" cy="2914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6" name="Shape"/>
            <p:cNvSpPr/>
            <p:nvPr/>
          </p:nvSpPr>
          <p:spPr>
            <a:xfrm>
              <a:off x="1677018" y="2595"/>
              <a:ext cx="120600" cy="20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3" y="21600"/>
                  </a:lnTo>
                  <a:lnTo>
                    <a:pt x="19105" y="21600"/>
                  </a:lnTo>
                  <a:lnTo>
                    <a:pt x="21600" y="17808"/>
                  </a:lnTo>
                  <a:lnTo>
                    <a:pt x="16355" y="17808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7" name="Shape"/>
            <p:cNvSpPr/>
            <p:nvPr/>
          </p:nvSpPr>
          <p:spPr>
            <a:xfrm>
              <a:off x="1768334" y="2595"/>
              <a:ext cx="94701" cy="16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5" y="0"/>
                  </a:lnTo>
                  <a:lnTo>
                    <a:pt x="0" y="21600"/>
                  </a:lnTo>
                  <a:lnTo>
                    <a:pt x="667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8" name="Shape"/>
            <p:cNvSpPr/>
            <p:nvPr/>
          </p:nvSpPr>
          <p:spPr>
            <a:xfrm>
              <a:off x="1881503" y="1297"/>
              <a:ext cx="179896" cy="20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8" y="0"/>
                  </a:moveTo>
                  <a:lnTo>
                    <a:pt x="6874" y="1084"/>
                  </a:lnTo>
                  <a:lnTo>
                    <a:pt x="2963" y="3768"/>
                  </a:lnTo>
                  <a:lnTo>
                    <a:pt x="710" y="7262"/>
                  </a:lnTo>
                  <a:lnTo>
                    <a:pt x="0" y="10772"/>
                  </a:lnTo>
                  <a:lnTo>
                    <a:pt x="667" y="14567"/>
                  </a:lnTo>
                  <a:lnTo>
                    <a:pt x="2880" y="18035"/>
                  </a:lnTo>
                  <a:lnTo>
                    <a:pt x="6746" y="20579"/>
                  </a:lnTo>
                  <a:lnTo>
                    <a:pt x="12369" y="21600"/>
                  </a:lnTo>
                  <a:lnTo>
                    <a:pt x="17602" y="20670"/>
                  </a:lnTo>
                  <a:lnTo>
                    <a:pt x="21036" y="18624"/>
                  </a:lnTo>
                  <a:lnTo>
                    <a:pt x="12432" y="18624"/>
                  </a:lnTo>
                  <a:lnTo>
                    <a:pt x="8437" y="17883"/>
                  </a:lnTo>
                  <a:lnTo>
                    <a:pt x="5778" y="16035"/>
                  </a:lnTo>
                  <a:lnTo>
                    <a:pt x="4314" y="13518"/>
                  </a:lnTo>
                  <a:lnTo>
                    <a:pt x="3904" y="10772"/>
                  </a:lnTo>
                  <a:lnTo>
                    <a:pt x="4351" y="8246"/>
                  </a:lnTo>
                  <a:lnTo>
                    <a:pt x="5841" y="5717"/>
                  </a:lnTo>
                  <a:lnTo>
                    <a:pt x="8523" y="3768"/>
                  </a:lnTo>
                  <a:lnTo>
                    <a:pt x="12558" y="2975"/>
                  </a:lnTo>
                  <a:lnTo>
                    <a:pt x="21600" y="2975"/>
                  </a:lnTo>
                  <a:lnTo>
                    <a:pt x="21468" y="2810"/>
                  </a:lnTo>
                  <a:lnTo>
                    <a:pt x="17537" y="746"/>
                  </a:lnTo>
                  <a:lnTo>
                    <a:pt x="1255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59" name="Shape"/>
            <p:cNvSpPr/>
            <p:nvPr/>
          </p:nvSpPr>
          <p:spPr>
            <a:xfrm>
              <a:off x="1985040" y="30176"/>
              <a:ext cx="105370" cy="151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3" y="0"/>
                  </a:moveTo>
                  <a:lnTo>
                    <a:pt x="215" y="0"/>
                  </a:lnTo>
                  <a:lnTo>
                    <a:pt x="6227" y="744"/>
                  </a:lnTo>
                  <a:lnTo>
                    <a:pt x="10840" y="2820"/>
                  </a:lnTo>
                  <a:lnTo>
                    <a:pt x="13834" y="6075"/>
                  </a:lnTo>
                  <a:lnTo>
                    <a:pt x="14987" y="10356"/>
                  </a:lnTo>
                  <a:lnTo>
                    <a:pt x="14032" y="14703"/>
                  </a:lnTo>
                  <a:lnTo>
                    <a:pt x="11073" y="18253"/>
                  </a:lnTo>
                  <a:lnTo>
                    <a:pt x="6324" y="20665"/>
                  </a:lnTo>
                  <a:lnTo>
                    <a:pt x="0" y="21600"/>
                  </a:lnTo>
                  <a:lnTo>
                    <a:pt x="14690" y="21600"/>
                  </a:lnTo>
                  <a:lnTo>
                    <a:pt x="15727" y="21101"/>
                  </a:lnTo>
                  <a:lnTo>
                    <a:pt x="20137" y="16198"/>
                  </a:lnTo>
                  <a:lnTo>
                    <a:pt x="21600" y="10172"/>
                  </a:lnTo>
                  <a:lnTo>
                    <a:pt x="19879" y="4252"/>
                  </a:lnTo>
                  <a:lnTo>
                    <a:pt x="1565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0" name="Shape"/>
            <p:cNvSpPr/>
            <p:nvPr/>
          </p:nvSpPr>
          <p:spPr>
            <a:xfrm>
              <a:off x="762531" y="28867"/>
              <a:ext cx="700369" cy="2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2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2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B64A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65" name="object 4"/>
          <p:cNvGrpSpPr/>
          <p:nvPr/>
        </p:nvGrpSpPr>
        <p:grpSpPr>
          <a:xfrm>
            <a:off x="15861568" y="9383262"/>
            <a:ext cx="2076013" cy="31269"/>
            <a:chOff x="0" y="0"/>
            <a:chExt cx="2076012" cy="31268"/>
          </a:xfrm>
        </p:grpSpPr>
        <p:sp>
          <p:nvSpPr>
            <p:cNvPr id="162" name="object 5"/>
            <p:cNvSpPr/>
            <p:nvPr/>
          </p:nvSpPr>
          <p:spPr>
            <a:xfrm>
              <a:off x="0" y="-1"/>
              <a:ext cx="703279" cy="31269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3" name="object 6"/>
            <p:cNvSpPr/>
            <p:nvPr/>
          </p:nvSpPr>
          <p:spPr>
            <a:xfrm>
              <a:off x="702974" y="-1"/>
              <a:ext cx="703268" cy="3126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4" name="object 7"/>
            <p:cNvSpPr/>
            <p:nvPr/>
          </p:nvSpPr>
          <p:spPr>
            <a:xfrm>
              <a:off x="1405885" y="-1"/>
              <a:ext cx="670128" cy="31269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171" name="object 8"/>
          <p:cNvGrpSpPr/>
          <p:nvPr/>
        </p:nvGrpSpPr>
        <p:grpSpPr>
          <a:xfrm>
            <a:off x="14992013" y="9086470"/>
            <a:ext cx="662721" cy="850215"/>
            <a:chOff x="0" y="0"/>
            <a:chExt cx="662720" cy="850213"/>
          </a:xfrm>
        </p:grpSpPr>
        <p:sp>
          <p:nvSpPr>
            <p:cNvPr id="166" name="object 9"/>
            <p:cNvSpPr/>
            <p:nvPr/>
          </p:nvSpPr>
          <p:spPr>
            <a:xfrm>
              <a:off x="-1" y="-1"/>
              <a:ext cx="662722" cy="85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953"/>
                  </a:lnTo>
                  <a:lnTo>
                    <a:pt x="383" y="13914"/>
                  </a:lnTo>
                  <a:lnTo>
                    <a:pt x="1050" y="15080"/>
                  </a:lnTo>
                  <a:lnTo>
                    <a:pt x="1856" y="16145"/>
                  </a:lnTo>
                  <a:lnTo>
                    <a:pt x="2778" y="17114"/>
                  </a:lnTo>
                  <a:lnTo>
                    <a:pt x="3792" y="17993"/>
                  </a:lnTo>
                  <a:lnTo>
                    <a:pt x="4876" y="18784"/>
                  </a:lnTo>
                  <a:lnTo>
                    <a:pt x="6005" y="19494"/>
                  </a:lnTo>
                  <a:lnTo>
                    <a:pt x="7158" y="20126"/>
                  </a:lnTo>
                  <a:lnTo>
                    <a:pt x="8310" y="20685"/>
                  </a:lnTo>
                  <a:lnTo>
                    <a:pt x="9440" y="21174"/>
                  </a:lnTo>
                  <a:lnTo>
                    <a:pt x="10522" y="21600"/>
                  </a:lnTo>
                  <a:lnTo>
                    <a:pt x="11605" y="21174"/>
                  </a:lnTo>
                  <a:lnTo>
                    <a:pt x="12734" y="20685"/>
                  </a:lnTo>
                  <a:lnTo>
                    <a:pt x="13887" y="20126"/>
                  </a:lnTo>
                  <a:lnTo>
                    <a:pt x="15040" y="19494"/>
                  </a:lnTo>
                  <a:lnTo>
                    <a:pt x="16169" y="18784"/>
                  </a:lnTo>
                  <a:lnTo>
                    <a:pt x="17253" y="17993"/>
                  </a:lnTo>
                  <a:lnTo>
                    <a:pt x="18267" y="17114"/>
                  </a:lnTo>
                  <a:lnTo>
                    <a:pt x="19189" y="16145"/>
                  </a:lnTo>
                  <a:lnTo>
                    <a:pt x="19995" y="15080"/>
                  </a:lnTo>
                  <a:lnTo>
                    <a:pt x="20663" y="13914"/>
                  </a:lnTo>
                  <a:lnTo>
                    <a:pt x="21168" y="12645"/>
                  </a:lnTo>
                  <a:lnTo>
                    <a:pt x="21488" y="11266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67" name="object 10"/>
            <p:cNvSpPr/>
            <p:nvPr/>
          </p:nvSpPr>
          <p:spPr>
            <a:xfrm>
              <a:off x="115441" y="30737"/>
              <a:ext cx="414806" cy="49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1503" y="101"/>
                  </a:lnTo>
                  <a:lnTo>
                    <a:pt x="10800" y="119"/>
                  </a:lnTo>
                  <a:lnTo>
                    <a:pt x="10352" y="117"/>
                  </a:lnTo>
                  <a:lnTo>
                    <a:pt x="9939" y="104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4" y="5757"/>
                  </a:lnTo>
                  <a:lnTo>
                    <a:pt x="7746" y="5740"/>
                  </a:lnTo>
                  <a:lnTo>
                    <a:pt x="6004" y="5629"/>
                  </a:lnTo>
                  <a:lnTo>
                    <a:pt x="4051" y="5360"/>
                  </a:lnTo>
                  <a:lnTo>
                    <a:pt x="1929" y="4873"/>
                  </a:lnTo>
                  <a:lnTo>
                    <a:pt x="1974" y="5540"/>
                  </a:lnTo>
                  <a:lnTo>
                    <a:pt x="2005" y="6251"/>
                  </a:lnTo>
                  <a:lnTo>
                    <a:pt x="2019" y="7107"/>
                  </a:lnTo>
                  <a:lnTo>
                    <a:pt x="2008" y="8288"/>
                  </a:lnTo>
                  <a:lnTo>
                    <a:pt x="1981" y="8726"/>
                  </a:lnTo>
                  <a:lnTo>
                    <a:pt x="1929" y="9342"/>
                  </a:lnTo>
                  <a:lnTo>
                    <a:pt x="4055" y="8854"/>
                  </a:lnTo>
                  <a:lnTo>
                    <a:pt x="6011" y="8586"/>
                  </a:lnTo>
                  <a:lnTo>
                    <a:pt x="7754" y="8475"/>
                  </a:lnTo>
                  <a:lnTo>
                    <a:pt x="9244" y="8458"/>
                  </a:lnTo>
                  <a:lnTo>
                    <a:pt x="9244" y="12479"/>
                  </a:lnTo>
                  <a:lnTo>
                    <a:pt x="7449" y="12491"/>
                  </a:lnTo>
                  <a:lnTo>
                    <a:pt x="5166" y="12416"/>
                  </a:lnTo>
                  <a:lnTo>
                    <a:pt x="2612" y="12154"/>
                  </a:lnTo>
                  <a:lnTo>
                    <a:pt x="0" y="11606"/>
                  </a:lnTo>
                  <a:lnTo>
                    <a:pt x="45" y="12273"/>
                  </a:lnTo>
                  <a:lnTo>
                    <a:pt x="75" y="12985"/>
                  </a:lnTo>
                  <a:lnTo>
                    <a:pt x="89" y="13842"/>
                  </a:lnTo>
                  <a:lnTo>
                    <a:pt x="78" y="15022"/>
                  </a:lnTo>
                  <a:lnTo>
                    <a:pt x="52" y="15460"/>
                  </a:lnTo>
                  <a:lnTo>
                    <a:pt x="0" y="16075"/>
                  </a:lnTo>
                  <a:lnTo>
                    <a:pt x="2457" y="15561"/>
                  </a:lnTo>
                  <a:lnTo>
                    <a:pt x="4967" y="15295"/>
                  </a:lnTo>
                  <a:lnTo>
                    <a:pt x="7304" y="15199"/>
                  </a:lnTo>
                  <a:lnTo>
                    <a:pt x="9244" y="15195"/>
                  </a:lnTo>
                  <a:lnTo>
                    <a:pt x="9244" y="21600"/>
                  </a:lnTo>
                  <a:lnTo>
                    <a:pt x="12357" y="21600"/>
                  </a:lnTo>
                  <a:lnTo>
                    <a:pt x="12357" y="15195"/>
                  </a:lnTo>
                  <a:lnTo>
                    <a:pt x="14297" y="15199"/>
                  </a:lnTo>
                  <a:lnTo>
                    <a:pt x="16634" y="15295"/>
                  </a:lnTo>
                  <a:lnTo>
                    <a:pt x="19144" y="15561"/>
                  </a:lnTo>
                  <a:lnTo>
                    <a:pt x="21600" y="16075"/>
                  </a:lnTo>
                  <a:lnTo>
                    <a:pt x="21555" y="15409"/>
                  </a:lnTo>
                  <a:lnTo>
                    <a:pt x="21525" y="14697"/>
                  </a:lnTo>
                  <a:lnTo>
                    <a:pt x="21511" y="13842"/>
                  </a:lnTo>
                  <a:lnTo>
                    <a:pt x="21522" y="12660"/>
                  </a:lnTo>
                  <a:lnTo>
                    <a:pt x="21548" y="12222"/>
                  </a:lnTo>
                  <a:lnTo>
                    <a:pt x="21600" y="11606"/>
                  </a:lnTo>
                  <a:lnTo>
                    <a:pt x="18989" y="12154"/>
                  </a:lnTo>
                  <a:lnTo>
                    <a:pt x="16434" y="12416"/>
                  </a:lnTo>
                  <a:lnTo>
                    <a:pt x="14152" y="12491"/>
                  </a:lnTo>
                  <a:lnTo>
                    <a:pt x="12357" y="12479"/>
                  </a:lnTo>
                  <a:lnTo>
                    <a:pt x="12357" y="8458"/>
                  </a:lnTo>
                  <a:lnTo>
                    <a:pt x="13847" y="8475"/>
                  </a:lnTo>
                  <a:lnTo>
                    <a:pt x="15591" y="8586"/>
                  </a:lnTo>
                  <a:lnTo>
                    <a:pt x="17546" y="8854"/>
                  </a:lnTo>
                  <a:lnTo>
                    <a:pt x="19671" y="9342"/>
                  </a:lnTo>
                  <a:lnTo>
                    <a:pt x="19626" y="8675"/>
                  </a:lnTo>
                  <a:lnTo>
                    <a:pt x="19596" y="7963"/>
                  </a:lnTo>
                  <a:lnTo>
                    <a:pt x="19581" y="7107"/>
                  </a:lnTo>
                  <a:lnTo>
                    <a:pt x="19593" y="5927"/>
                  </a:lnTo>
                  <a:lnTo>
                    <a:pt x="19619" y="5489"/>
                  </a:lnTo>
                  <a:lnTo>
                    <a:pt x="19671" y="4873"/>
                  </a:lnTo>
                  <a:lnTo>
                    <a:pt x="17550" y="5360"/>
                  </a:lnTo>
                  <a:lnTo>
                    <a:pt x="15597" y="5629"/>
                  </a:lnTo>
                  <a:lnTo>
                    <a:pt x="13854" y="5740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170" name="object 11"/>
            <p:cNvGrpSpPr/>
            <p:nvPr/>
          </p:nvGrpSpPr>
          <p:grpSpPr>
            <a:xfrm>
              <a:off x="46573" y="507558"/>
              <a:ext cx="548020" cy="342656"/>
              <a:chOff x="0" y="0"/>
              <a:chExt cx="548019" cy="342655"/>
            </a:xfrm>
          </p:grpSpPr>
          <p:sp>
            <p:nvSpPr>
              <p:cNvPr id="168" name="Shape"/>
              <p:cNvSpPr/>
              <p:nvPr/>
            </p:nvSpPr>
            <p:spPr>
              <a:xfrm>
                <a:off x="0" y="51349"/>
                <a:ext cx="548020" cy="2913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7" y="0"/>
                    </a:moveTo>
                    <a:lnTo>
                      <a:pt x="1866" y="139"/>
                    </a:lnTo>
                    <a:lnTo>
                      <a:pt x="860" y="1110"/>
                    </a:lnTo>
                    <a:lnTo>
                      <a:pt x="115" y="3747"/>
                    </a:lnTo>
                    <a:lnTo>
                      <a:pt x="0" y="4411"/>
                    </a:lnTo>
                    <a:lnTo>
                      <a:pt x="944" y="7110"/>
                    </a:lnTo>
                    <a:lnTo>
                      <a:pt x="2207" y="9991"/>
                    </a:lnTo>
                    <a:lnTo>
                      <a:pt x="3579" y="12576"/>
                    </a:lnTo>
                    <a:lnTo>
                      <a:pt x="5028" y="14878"/>
                    </a:lnTo>
                    <a:lnTo>
                      <a:pt x="6518" y="16916"/>
                    </a:lnTo>
                    <a:lnTo>
                      <a:pt x="8014" y="18705"/>
                    </a:lnTo>
                    <a:lnTo>
                      <a:pt x="9483" y="20261"/>
                    </a:lnTo>
                    <a:lnTo>
                      <a:pt x="10889" y="21600"/>
                    </a:lnTo>
                    <a:lnTo>
                      <a:pt x="12199" y="20358"/>
                    </a:lnTo>
                    <a:lnTo>
                      <a:pt x="13564" y="18928"/>
                    </a:lnTo>
                    <a:lnTo>
                      <a:pt x="14958" y="17297"/>
                    </a:lnTo>
                    <a:lnTo>
                      <a:pt x="16352" y="15453"/>
                    </a:lnTo>
                    <a:lnTo>
                      <a:pt x="17718" y="13382"/>
                    </a:lnTo>
                    <a:lnTo>
                      <a:pt x="19029" y="11071"/>
                    </a:lnTo>
                    <a:lnTo>
                      <a:pt x="20255" y="8507"/>
                    </a:lnTo>
                    <a:lnTo>
                      <a:pt x="21370" y="5678"/>
                    </a:lnTo>
                    <a:lnTo>
                      <a:pt x="21600" y="4944"/>
                    </a:lnTo>
                    <a:lnTo>
                      <a:pt x="21466" y="4441"/>
                    </a:lnTo>
                    <a:lnTo>
                      <a:pt x="21022" y="3434"/>
                    </a:lnTo>
                    <a:lnTo>
                      <a:pt x="6627" y="3434"/>
                    </a:lnTo>
                    <a:lnTo>
                      <a:pt x="6463" y="2897"/>
                    </a:lnTo>
                    <a:lnTo>
                      <a:pt x="5931" y="1717"/>
                    </a:lnTo>
                    <a:lnTo>
                      <a:pt x="4975" y="537"/>
                    </a:lnTo>
                    <a:lnTo>
                      <a:pt x="353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169" name="Shape"/>
              <p:cNvSpPr/>
              <p:nvPr/>
            </p:nvSpPr>
            <p:spPr>
              <a:xfrm>
                <a:off x="168143" y="0"/>
                <a:ext cx="216281" cy="976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4" y="337"/>
                    </a:lnTo>
                    <a:lnTo>
                      <a:pt x="4175" y="2700"/>
                    </a:lnTo>
                    <a:lnTo>
                      <a:pt x="22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1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208" name="object 12"/>
          <p:cNvGrpSpPr/>
          <p:nvPr/>
        </p:nvGrpSpPr>
        <p:grpSpPr>
          <a:xfrm>
            <a:off x="15857207" y="9483134"/>
            <a:ext cx="3063942" cy="638737"/>
            <a:chOff x="0" y="0"/>
            <a:chExt cx="3063940" cy="638736"/>
          </a:xfrm>
        </p:grpSpPr>
        <p:sp>
          <p:nvSpPr>
            <p:cNvPr id="172" name="Shape"/>
            <p:cNvSpPr/>
            <p:nvPr/>
          </p:nvSpPr>
          <p:spPr>
            <a:xfrm>
              <a:off x="15621" y="9906"/>
              <a:ext cx="81955" cy="3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1" y="0"/>
                  </a:lnTo>
                  <a:lnTo>
                    <a:pt x="10761" y="12278"/>
                  </a:lnTo>
                  <a:lnTo>
                    <a:pt x="6788" y="0"/>
                  </a:lnTo>
                  <a:lnTo>
                    <a:pt x="0" y="0"/>
                  </a:lnTo>
                  <a:lnTo>
                    <a:pt x="7059" y="21600"/>
                  </a:lnTo>
                  <a:lnTo>
                    <a:pt x="14263" y="21600"/>
                  </a:lnTo>
                  <a:lnTo>
                    <a:pt x="17426" y="122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3" name="Shape"/>
            <p:cNvSpPr/>
            <p:nvPr/>
          </p:nvSpPr>
          <p:spPr>
            <a:xfrm>
              <a:off x="0" y="61417"/>
              <a:ext cx="117604" cy="2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19130" y="11806"/>
                  </a:lnTo>
                  <a:lnTo>
                    <a:pt x="13692" y="9745"/>
                  </a:lnTo>
                  <a:lnTo>
                    <a:pt x="8255" y="8126"/>
                  </a:lnTo>
                  <a:lnTo>
                    <a:pt x="5785" y="5866"/>
                  </a:lnTo>
                  <a:lnTo>
                    <a:pt x="6156" y="4692"/>
                  </a:lnTo>
                  <a:lnTo>
                    <a:pt x="7210" y="3772"/>
                  </a:lnTo>
                  <a:lnTo>
                    <a:pt x="8869" y="3174"/>
                  </a:lnTo>
                  <a:lnTo>
                    <a:pt x="11040" y="2959"/>
                  </a:lnTo>
                  <a:lnTo>
                    <a:pt x="13499" y="3205"/>
                  </a:lnTo>
                  <a:lnTo>
                    <a:pt x="15649" y="3828"/>
                  </a:lnTo>
                  <a:lnTo>
                    <a:pt x="17408" y="4658"/>
                  </a:lnTo>
                  <a:lnTo>
                    <a:pt x="18682" y="5519"/>
                  </a:lnTo>
                  <a:lnTo>
                    <a:pt x="18682" y="1438"/>
                  </a:lnTo>
                  <a:lnTo>
                    <a:pt x="17355" y="910"/>
                  </a:lnTo>
                  <a:lnTo>
                    <a:pt x="15607" y="449"/>
                  </a:lnTo>
                  <a:lnTo>
                    <a:pt x="13475" y="124"/>
                  </a:lnTo>
                  <a:lnTo>
                    <a:pt x="10989" y="0"/>
                  </a:lnTo>
                  <a:lnTo>
                    <a:pt x="6977" y="413"/>
                  </a:lnTo>
                  <a:lnTo>
                    <a:pt x="3454" y="1600"/>
                  </a:lnTo>
                  <a:lnTo>
                    <a:pt x="952" y="3486"/>
                  </a:lnTo>
                  <a:lnTo>
                    <a:pt x="0" y="5998"/>
                  </a:lnTo>
                  <a:lnTo>
                    <a:pt x="2449" y="9677"/>
                  </a:lnTo>
                  <a:lnTo>
                    <a:pt x="7861" y="11806"/>
                  </a:lnTo>
                  <a:lnTo>
                    <a:pt x="13226" y="13402"/>
                  </a:lnTo>
                  <a:lnTo>
                    <a:pt x="15675" y="15519"/>
                  </a:lnTo>
                  <a:lnTo>
                    <a:pt x="15225" y="16804"/>
                  </a:lnTo>
                  <a:lnTo>
                    <a:pt x="13972" y="17758"/>
                  </a:lnTo>
                  <a:lnTo>
                    <a:pt x="12050" y="18359"/>
                  </a:lnTo>
                  <a:lnTo>
                    <a:pt x="12008" y="18359"/>
                  </a:lnTo>
                  <a:lnTo>
                    <a:pt x="9652" y="18559"/>
                  </a:lnTo>
                  <a:lnTo>
                    <a:pt x="7313" y="18359"/>
                  </a:lnTo>
                  <a:lnTo>
                    <a:pt x="4971" y="17839"/>
                  </a:lnTo>
                  <a:lnTo>
                    <a:pt x="2881" y="17119"/>
                  </a:lnTo>
                  <a:lnTo>
                    <a:pt x="1292" y="16319"/>
                  </a:lnTo>
                  <a:lnTo>
                    <a:pt x="1292" y="19973"/>
                  </a:lnTo>
                  <a:lnTo>
                    <a:pt x="2825" y="20598"/>
                  </a:lnTo>
                  <a:lnTo>
                    <a:pt x="4733" y="21116"/>
                  </a:lnTo>
                  <a:lnTo>
                    <a:pt x="6963" y="21470"/>
                  </a:lnTo>
                  <a:lnTo>
                    <a:pt x="9463" y="21600"/>
                  </a:lnTo>
                  <a:lnTo>
                    <a:pt x="14000" y="21181"/>
                  </a:lnTo>
                  <a:lnTo>
                    <a:pt x="17847" y="19973"/>
                  </a:lnTo>
                  <a:lnTo>
                    <a:pt x="19825" y="18559"/>
                  </a:lnTo>
                  <a:lnTo>
                    <a:pt x="20583" y="18011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4" name="Shape"/>
            <p:cNvSpPr/>
            <p:nvPr/>
          </p:nvSpPr>
          <p:spPr>
            <a:xfrm>
              <a:off x="1054" y="366078"/>
              <a:ext cx="186019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2" y="0"/>
                  </a:lnTo>
                  <a:lnTo>
                    <a:pt x="10603" y="17807"/>
                  </a:lnTo>
                  <a:lnTo>
                    <a:pt x="3896" y="0"/>
                  </a:lnTo>
                  <a:lnTo>
                    <a:pt x="0" y="0"/>
                  </a:lnTo>
                  <a:lnTo>
                    <a:pt x="8580" y="21600"/>
                  </a:lnTo>
                  <a:lnTo>
                    <a:pt x="12384" y="21600"/>
                  </a:lnTo>
                  <a:lnTo>
                    <a:pt x="14002" y="178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5" name="Shape"/>
            <p:cNvSpPr/>
            <p:nvPr/>
          </p:nvSpPr>
          <p:spPr>
            <a:xfrm>
              <a:off x="262255" y="302082"/>
              <a:ext cx="54904" cy="5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5"/>
                  </a:moveTo>
                  <a:lnTo>
                    <a:pt x="14740" y="0"/>
                  </a:lnTo>
                  <a:lnTo>
                    <a:pt x="0" y="15329"/>
                  </a:lnTo>
                  <a:lnTo>
                    <a:pt x="6550" y="21600"/>
                  </a:lnTo>
                  <a:lnTo>
                    <a:pt x="21600" y="719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6" name="Shape"/>
            <p:cNvSpPr/>
            <p:nvPr/>
          </p:nvSpPr>
          <p:spPr>
            <a:xfrm>
              <a:off x="159219" y="64033"/>
              <a:ext cx="162093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2" y="0"/>
                  </a:lnTo>
                  <a:lnTo>
                    <a:pt x="4162" y="10633"/>
                  </a:lnTo>
                  <a:lnTo>
                    <a:pt x="416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2" y="21600"/>
                  </a:lnTo>
                  <a:lnTo>
                    <a:pt x="4162" y="11293"/>
                  </a:lnTo>
                  <a:lnTo>
                    <a:pt x="15880" y="21600"/>
                  </a:lnTo>
                  <a:lnTo>
                    <a:pt x="21497" y="21600"/>
                  </a:lnTo>
                  <a:lnTo>
                    <a:pt x="9493" y="11293"/>
                  </a:lnTo>
                  <a:lnTo>
                    <a:pt x="8981" y="10854"/>
                  </a:lnTo>
                  <a:lnTo>
                    <a:pt x="9239" y="106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7" name="Shape"/>
            <p:cNvSpPr/>
            <p:nvPr/>
          </p:nvSpPr>
          <p:spPr>
            <a:xfrm>
              <a:off x="200075" y="366078"/>
              <a:ext cx="167553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2" y="0"/>
                  </a:lnTo>
                  <a:lnTo>
                    <a:pt x="10935" y="9754"/>
                  </a:lnTo>
                  <a:lnTo>
                    <a:pt x="4628" y="0"/>
                  </a:lnTo>
                  <a:lnTo>
                    <a:pt x="0" y="0"/>
                  </a:lnTo>
                  <a:lnTo>
                    <a:pt x="8687" y="13025"/>
                  </a:lnTo>
                  <a:lnTo>
                    <a:pt x="8687" y="21600"/>
                  </a:lnTo>
                  <a:lnTo>
                    <a:pt x="12712" y="21600"/>
                  </a:lnTo>
                  <a:lnTo>
                    <a:pt x="12712" y="13081"/>
                  </a:lnTo>
                  <a:lnTo>
                    <a:pt x="14971" y="975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8" name="Shape"/>
            <p:cNvSpPr/>
            <p:nvPr/>
          </p:nvSpPr>
          <p:spPr>
            <a:xfrm>
              <a:off x="331978" y="62712"/>
              <a:ext cx="208917" cy="209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3"/>
                  </a:moveTo>
                  <a:lnTo>
                    <a:pt x="20731" y="6056"/>
                  </a:lnTo>
                  <a:lnTo>
                    <a:pt x="18600" y="2975"/>
                  </a:lnTo>
                  <a:lnTo>
                    <a:pt x="18485" y="2810"/>
                  </a:lnTo>
                  <a:lnTo>
                    <a:pt x="18263" y="2675"/>
                  </a:lnTo>
                  <a:lnTo>
                    <a:pt x="18263" y="10477"/>
                  </a:lnTo>
                  <a:lnTo>
                    <a:pt x="17783" y="13628"/>
                  </a:lnTo>
                  <a:lnTo>
                    <a:pt x="16290" y="16200"/>
                  </a:lnTo>
                  <a:lnTo>
                    <a:pt x="13895" y="17947"/>
                  </a:lnTo>
                  <a:lnTo>
                    <a:pt x="10705" y="18625"/>
                  </a:lnTo>
                  <a:lnTo>
                    <a:pt x="7265" y="17885"/>
                  </a:lnTo>
                  <a:lnTo>
                    <a:pt x="4977" y="16035"/>
                  </a:lnTo>
                  <a:lnTo>
                    <a:pt x="3715" y="13518"/>
                  </a:lnTo>
                  <a:lnTo>
                    <a:pt x="3363" y="10773"/>
                  </a:lnTo>
                  <a:lnTo>
                    <a:pt x="3747" y="8247"/>
                  </a:lnTo>
                  <a:lnTo>
                    <a:pt x="5030" y="5718"/>
                  </a:lnTo>
                  <a:lnTo>
                    <a:pt x="7340" y="3769"/>
                  </a:lnTo>
                  <a:lnTo>
                    <a:pt x="10813" y="2975"/>
                  </a:lnTo>
                  <a:lnTo>
                    <a:pt x="13846" y="3514"/>
                  </a:lnTo>
                  <a:lnTo>
                    <a:pt x="16173" y="5018"/>
                  </a:lnTo>
                  <a:lnTo>
                    <a:pt x="17683" y="7376"/>
                  </a:lnTo>
                  <a:lnTo>
                    <a:pt x="18263" y="10477"/>
                  </a:lnTo>
                  <a:lnTo>
                    <a:pt x="18263" y="2675"/>
                  </a:lnTo>
                  <a:lnTo>
                    <a:pt x="15102" y="746"/>
                  </a:lnTo>
                  <a:lnTo>
                    <a:pt x="10813" y="0"/>
                  </a:lnTo>
                  <a:lnTo>
                    <a:pt x="5919" y="1084"/>
                  </a:lnTo>
                  <a:lnTo>
                    <a:pt x="2551" y="3769"/>
                  </a:lnTo>
                  <a:lnTo>
                    <a:pt x="611" y="7262"/>
                  </a:lnTo>
                  <a:lnTo>
                    <a:pt x="0" y="10773"/>
                  </a:lnTo>
                  <a:lnTo>
                    <a:pt x="575" y="14567"/>
                  </a:lnTo>
                  <a:lnTo>
                    <a:pt x="2482" y="18035"/>
                  </a:lnTo>
                  <a:lnTo>
                    <a:pt x="5810" y="20580"/>
                  </a:lnTo>
                  <a:lnTo>
                    <a:pt x="10652" y="21600"/>
                  </a:lnTo>
                  <a:lnTo>
                    <a:pt x="15158" y="20671"/>
                  </a:lnTo>
                  <a:lnTo>
                    <a:pt x="18115" y="18625"/>
                  </a:lnTo>
                  <a:lnTo>
                    <a:pt x="18638" y="18264"/>
                  </a:lnTo>
                  <a:lnTo>
                    <a:pt x="20861" y="14711"/>
                  </a:lnTo>
                  <a:lnTo>
                    <a:pt x="21600" y="10343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79" name="Shape"/>
            <p:cNvSpPr/>
            <p:nvPr/>
          </p:nvSpPr>
          <p:spPr>
            <a:xfrm>
              <a:off x="380631" y="366078"/>
              <a:ext cx="186019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4" y="0"/>
                  </a:lnTo>
                  <a:lnTo>
                    <a:pt x="10603" y="17807"/>
                  </a:lnTo>
                  <a:lnTo>
                    <a:pt x="3898" y="0"/>
                  </a:lnTo>
                  <a:lnTo>
                    <a:pt x="0" y="0"/>
                  </a:lnTo>
                  <a:lnTo>
                    <a:pt x="8580" y="21600"/>
                  </a:lnTo>
                  <a:lnTo>
                    <a:pt x="12386" y="21600"/>
                  </a:lnTo>
                  <a:lnTo>
                    <a:pt x="14004" y="1780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0" name="Shape"/>
            <p:cNvSpPr/>
            <p:nvPr/>
          </p:nvSpPr>
          <p:spPr>
            <a:xfrm>
              <a:off x="582777" y="64033"/>
              <a:ext cx="107965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9"/>
                  </a:moveTo>
                  <a:lnTo>
                    <a:pt x="6243" y="18549"/>
                  </a:lnTo>
                  <a:lnTo>
                    <a:pt x="6243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1" name="Shape"/>
            <p:cNvSpPr/>
            <p:nvPr/>
          </p:nvSpPr>
          <p:spPr>
            <a:xfrm>
              <a:off x="582510" y="364770"/>
              <a:ext cx="208905" cy="209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6"/>
                  </a:moveTo>
                  <a:lnTo>
                    <a:pt x="20732" y="6057"/>
                  </a:lnTo>
                  <a:lnTo>
                    <a:pt x="18601" y="2976"/>
                  </a:lnTo>
                  <a:lnTo>
                    <a:pt x="18487" y="2811"/>
                  </a:lnTo>
                  <a:lnTo>
                    <a:pt x="18266" y="2678"/>
                  </a:lnTo>
                  <a:lnTo>
                    <a:pt x="18266" y="10480"/>
                  </a:lnTo>
                  <a:lnTo>
                    <a:pt x="17784" y="13630"/>
                  </a:lnTo>
                  <a:lnTo>
                    <a:pt x="16292" y="16201"/>
                  </a:lnTo>
                  <a:lnTo>
                    <a:pt x="13896" y="17949"/>
                  </a:lnTo>
                  <a:lnTo>
                    <a:pt x="10706" y="18625"/>
                  </a:lnTo>
                  <a:lnTo>
                    <a:pt x="7266" y="17885"/>
                  </a:lnTo>
                  <a:lnTo>
                    <a:pt x="4977" y="16036"/>
                  </a:lnTo>
                  <a:lnTo>
                    <a:pt x="3716" y="13518"/>
                  </a:lnTo>
                  <a:lnTo>
                    <a:pt x="3363" y="10772"/>
                  </a:lnTo>
                  <a:lnTo>
                    <a:pt x="3748" y="8247"/>
                  </a:lnTo>
                  <a:lnTo>
                    <a:pt x="5031" y="5719"/>
                  </a:lnTo>
                  <a:lnTo>
                    <a:pt x="7340" y="3770"/>
                  </a:lnTo>
                  <a:lnTo>
                    <a:pt x="10814" y="2976"/>
                  </a:lnTo>
                  <a:lnTo>
                    <a:pt x="13847" y="3515"/>
                  </a:lnTo>
                  <a:lnTo>
                    <a:pt x="16174" y="5019"/>
                  </a:lnTo>
                  <a:lnTo>
                    <a:pt x="17684" y="7378"/>
                  </a:lnTo>
                  <a:lnTo>
                    <a:pt x="18266" y="10480"/>
                  </a:lnTo>
                  <a:lnTo>
                    <a:pt x="18266" y="2678"/>
                  </a:lnTo>
                  <a:lnTo>
                    <a:pt x="15103" y="747"/>
                  </a:lnTo>
                  <a:lnTo>
                    <a:pt x="10814" y="0"/>
                  </a:lnTo>
                  <a:lnTo>
                    <a:pt x="5920" y="1086"/>
                  </a:lnTo>
                  <a:lnTo>
                    <a:pt x="2552" y="3770"/>
                  </a:lnTo>
                  <a:lnTo>
                    <a:pt x="611" y="7263"/>
                  </a:lnTo>
                  <a:lnTo>
                    <a:pt x="0" y="10772"/>
                  </a:lnTo>
                  <a:lnTo>
                    <a:pt x="574" y="14567"/>
                  </a:lnTo>
                  <a:lnTo>
                    <a:pt x="2481" y="18037"/>
                  </a:lnTo>
                  <a:lnTo>
                    <a:pt x="5811" y="20580"/>
                  </a:lnTo>
                  <a:lnTo>
                    <a:pt x="10652" y="21600"/>
                  </a:lnTo>
                  <a:lnTo>
                    <a:pt x="15159" y="20670"/>
                  </a:lnTo>
                  <a:lnTo>
                    <a:pt x="18115" y="18625"/>
                  </a:lnTo>
                  <a:lnTo>
                    <a:pt x="18639" y="18263"/>
                  </a:lnTo>
                  <a:lnTo>
                    <a:pt x="20862" y="14711"/>
                  </a:lnTo>
                  <a:lnTo>
                    <a:pt x="21600" y="10346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2" name="Shape"/>
            <p:cNvSpPr/>
            <p:nvPr/>
          </p:nvSpPr>
          <p:spPr>
            <a:xfrm>
              <a:off x="715975" y="61417"/>
              <a:ext cx="117604" cy="2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19127" y="11806"/>
                  </a:lnTo>
                  <a:lnTo>
                    <a:pt x="13690" y="9745"/>
                  </a:lnTo>
                  <a:lnTo>
                    <a:pt x="8253" y="8126"/>
                  </a:lnTo>
                  <a:lnTo>
                    <a:pt x="5780" y="5866"/>
                  </a:lnTo>
                  <a:lnTo>
                    <a:pt x="6151" y="4692"/>
                  </a:lnTo>
                  <a:lnTo>
                    <a:pt x="7208" y="3772"/>
                  </a:lnTo>
                  <a:lnTo>
                    <a:pt x="8866" y="3174"/>
                  </a:lnTo>
                  <a:lnTo>
                    <a:pt x="11038" y="2959"/>
                  </a:lnTo>
                  <a:lnTo>
                    <a:pt x="13496" y="3205"/>
                  </a:lnTo>
                  <a:lnTo>
                    <a:pt x="15649" y="3828"/>
                  </a:lnTo>
                  <a:lnTo>
                    <a:pt x="17408" y="4658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5" y="910"/>
                  </a:lnTo>
                  <a:lnTo>
                    <a:pt x="15607" y="449"/>
                  </a:lnTo>
                  <a:lnTo>
                    <a:pt x="13476" y="124"/>
                  </a:lnTo>
                  <a:lnTo>
                    <a:pt x="10989" y="0"/>
                  </a:lnTo>
                  <a:lnTo>
                    <a:pt x="6975" y="413"/>
                  </a:lnTo>
                  <a:lnTo>
                    <a:pt x="3452" y="1600"/>
                  </a:lnTo>
                  <a:lnTo>
                    <a:pt x="952" y="3486"/>
                  </a:lnTo>
                  <a:lnTo>
                    <a:pt x="0" y="5998"/>
                  </a:lnTo>
                  <a:lnTo>
                    <a:pt x="2449" y="9677"/>
                  </a:lnTo>
                  <a:lnTo>
                    <a:pt x="7859" y="11806"/>
                  </a:lnTo>
                  <a:lnTo>
                    <a:pt x="13224" y="13402"/>
                  </a:lnTo>
                  <a:lnTo>
                    <a:pt x="15673" y="15519"/>
                  </a:lnTo>
                  <a:lnTo>
                    <a:pt x="15220" y="16804"/>
                  </a:lnTo>
                  <a:lnTo>
                    <a:pt x="13970" y="17758"/>
                  </a:lnTo>
                  <a:lnTo>
                    <a:pt x="12048" y="18359"/>
                  </a:lnTo>
                  <a:lnTo>
                    <a:pt x="12006" y="18359"/>
                  </a:lnTo>
                  <a:lnTo>
                    <a:pt x="9652" y="18559"/>
                  </a:lnTo>
                  <a:lnTo>
                    <a:pt x="7310" y="18359"/>
                  </a:lnTo>
                  <a:lnTo>
                    <a:pt x="4968" y="17839"/>
                  </a:lnTo>
                  <a:lnTo>
                    <a:pt x="2878" y="17119"/>
                  </a:lnTo>
                  <a:lnTo>
                    <a:pt x="1288" y="16319"/>
                  </a:lnTo>
                  <a:lnTo>
                    <a:pt x="1288" y="19973"/>
                  </a:lnTo>
                  <a:lnTo>
                    <a:pt x="2822" y="20598"/>
                  </a:lnTo>
                  <a:lnTo>
                    <a:pt x="4730" y="21116"/>
                  </a:lnTo>
                  <a:lnTo>
                    <a:pt x="6961" y="21470"/>
                  </a:lnTo>
                  <a:lnTo>
                    <a:pt x="9459" y="21600"/>
                  </a:lnTo>
                  <a:lnTo>
                    <a:pt x="13998" y="21181"/>
                  </a:lnTo>
                  <a:lnTo>
                    <a:pt x="17847" y="19973"/>
                  </a:lnTo>
                  <a:lnTo>
                    <a:pt x="19822" y="18559"/>
                  </a:lnTo>
                  <a:lnTo>
                    <a:pt x="20583" y="18011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3" name="Shape"/>
            <p:cNvSpPr/>
            <p:nvPr/>
          </p:nvSpPr>
          <p:spPr>
            <a:xfrm>
              <a:off x="810425" y="366078"/>
              <a:ext cx="58790" cy="27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2" y="0"/>
                  </a:lnTo>
                  <a:lnTo>
                    <a:pt x="10032" y="14736"/>
                  </a:lnTo>
                  <a:lnTo>
                    <a:pt x="9365" y="16206"/>
                  </a:lnTo>
                  <a:lnTo>
                    <a:pt x="7489" y="17542"/>
                  </a:lnTo>
                  <a:lnTo>
                    <a:pt x="4377" y="18728"/>
                  </a:lnTo>
                  <a:lnTo>
                    <a:pt x="0" y="19746"/>
                  </a:lnTo>
                  <a:lnTo>
                    <a:pt x="7359" y="21600"/>
                  </a:lnTo>
                  <a:lnTo>
                    <a:pt x="13453" y="20246"/>
                  </a:lnTo>
                  <a:lnTo>
                    <a:pt x="17918" y="18637"/>
                  </a:lnTo>
                  <a:lnTo>
                    <a:pt x="20667" y="16789"/>
                  </a:lnTo>
                  <a:lnTo>
                    <a:pt x="21591" y="1473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4" name="Shape"/>
            <p:cNvSpPr/>
            <p:nvPr/>
          </p:nvSpPr>
          <p:spPr>
            <a:xfrm>
              <a:off x="849185" y="64033"/>
              <a:ext cx="164429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3075"/>
                  </a:lnTo>
                  <a:lnTo>
                    <a:pt x="8749" y="3075"/>
                  </a:lnTo>
                  <a:lnTo>
                    <a:pt x="8749" y="21600"/>
                  </a:lnTo>
                  <a:lnTo>
                    <a:pt x="12849" y="21600"/>
                  </a:lnTo>
                  <a:lnTo>
                    <a:pt x="12849" y="3075"/>
                  </a:lnTo>
                  <a:lnTo>
                    <a:pt x="21600" y="307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5" name="Shape"/>
            <p:cNvSpPr/>
            <p:nvPr/>
          </p:nvSpPr>
          <p:spPr>
            <a:xfrm>
              <a:off x="903033" y="366078"/>
              <a:ext cx="184444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1"/>
                  </a:lnTo>
                  <a:lnTo>
                    <a:pt x="17336" y="11210"/>
                  </a:lnTo>
                  <a:lnTo>
                    <a:pt x="14348" y="3930"/>
                  </a:lnTo>
                  <a:lnTo>
                    <a:pt x="13649" y="2228"/>
                  </a:lnTo>
                  <a:lnTo>
                    <a:pt x="13649" y="11210"/>
                  </a:lnTo>
                  <a:lnTo>
                    <a:pt x="7982" y="11210"/>
                  </a:lnTo>
                  <a:lnTo>
                    <a:pt x="10847" y="3930"/>
                  </a:lnTo>
                  <a:lnTo>
                    <a:pt x="13649" y="11210"/>
                  </a:lnTo>
                  <a:lnTo>
                    <a:pt x="13649" y="2228"/>
                  </a:lnTo>
                  <a:lnTo>
                    <a:pt x="12734" y="0"/>
                  </a:lnTo>
                  <a:lnTo>
                    <a:pt x="9171" y="0"/>
                  </a:lnTo>
                  <a:lnTo>
                    <a:pt x="0" y="21600"/>
                  </a:lnTo>
                  <a:lnTo>
                    <a:pt x="3931" y="21600"/>
                  </a:lnTo>
                  <a:lnTo>
                    <a:pt x="6795" y="14261"/>
                  </a:lnTo>
                  <a:lnTo>
                    <a:pt x="14837" y="14261"/>
                  </a:lnTo>
                  <a:lnTo>
                    <a:pt x="17672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6" name="Shape"/>
            <p:cNvSpPr/>
            <p:nvPr/>
          </p:nvSpPr>
          <p:spPr>
            <a:xfrm>
              <a:off x="1026617" y="64033"/>
              <a:ext cx="186019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2" y="0"/>
                  </a:lnTo>
                  <a:lnTo>
                    <a:pt x="10603" y="17810"/>
                  </a:lnTo>
                  <a:lnTo>
                    <a:pt x="3895" y="0"/>
                  </a:lnTo>
                  <a:lnTo>
                    <a:pt x="0" y="0"/>
                  </a:lnTo>
                  <a:lnTo>
                    <a:pt x="8578" y="21600"/>
                  </a:lnTo>
                  <a:lnTo>
                    <a:pt x="12386" y="21600"/>
                  </a:lnTo>
                  <a:lnTo>
                    <a:pt x="14002" y="178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7" name="Shape"/>
            <p:cNvSpPr/>
            <p:nvPr/>
          </p:nvSpPr>
          <p:spPr>
            <a:xfrm>
              <a:off x="1175943" y="366078"/>
              <a:ext cx="184444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1"/>
                  </a:lnTo>
                  <a:lnTo>
                    <a:pt x="17336" y="11210"/>
                  </a:lnTo>
                  <a:lnTo>
                    <a:pt x="14348" y="3930"/>
                  </a:lnTo>
                  <a:lnTo>
                    <a:pt x="13649" y="2228"/>
                  </a:lnTo>
                  <a:lnTo>
                    <a:pt x="13649" y="11210"/>
                  </a:lnTo>
                  <a:lnTo>
                    <a:pt x="7981" y="11210"/>
                  </a:lnTo>
                  <a:lnTo>
                    <a:pt x="10845" y="3930"/>
                  </a:lnTo>
                  <a:lnTo>
                    <a:pt x="13649" y="11210"/>
                  </a:lnTo>
                  <a:lnTo>
                    <a:pt x="13649" y="2228"/>
                  </a:lnTo>
                  <a:lnTo>
                    <a:pt x="12734" y="0"/>
                  </a:lnTo>
                  <a:lnTo>
                    <a:pt x="9169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4" y="14261"/>
                  </a:lnTo>
                  <a:lnTo>
                    <a:pt x="14837" y="14261"/>
                  </a:lnTo>
                  <a:lnTo>
                    <a:pt x="17669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8" name="Shape"/>
            <p:cNvSpPr/>
            <p:nvPr/>
          </p:nvSpPr>
          <p:spPr>
            <a:xfrm>
              <a:off x="1212634" y="64033"/>
              <a:ext cx="184456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7" y="14262"/>
                  </a:lnTo>
                  <a:lnTo>
                    <a:pt x="17335" y="11211"/>
                  </a:lnTo>
                  <a:lnTo>
                    <a:pt x="14346" y="3927"/>
                  </a:lnTo>
                  <a:lnTo>
                    <a:pt x="13648" y="2229"/>
                  </a:lnTo>
                  <a:lnTo>
                    <a:pt x="13648" y="11211"/>
                  </a:lnTo>
                  <a:lnTo>
                    <a:pt x="7980" y="11211"/>
                  </a:lnTo>
                  <a:lnTo>
                    <a:pt x="10845" y="3927"/>
                  </a:lnTo>
                  <a:lnTo>
                    <a:pt x="13648" y="11211"/>
                  </a:lnTo>
                  <a:lnTo>
                    <a:pt x="13648" y="2229"/>
                  </a:lnTo>
                  <a:lnTo>
                    <a:pt x="12733" y="0"/>
                  </a:lnTo>
                  <a:lnTo>
                    <a:pt x="9169" y="0"/>
                  </a:lnTo>
                  <a:lnTo>
                    <a:pt x="0" y="21600"/>
                  </a:lnTo>
                  <a:lnTo>
                    <a:pt x="3928" y="21600"/>
                  </a:lnTo>
                  <a:lnTo>
                    <a:pt x="6792" y="14262"/>
                  </a:lnTo>
                  <a:lnTo>
                    <a:pt x="14836" y="14262"/>
                  </a:lnTo>
                  <a:lnTo>
                    <a:pt x="17668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9" name="Shape"/>
            <p:cNvSpPr/>
            <p:nvPr/>
          </p:nvSpPr>
          <p:spPr>
            <a:xfrm>
              <a:off x="1424393" y="236753"/>
              <a:ext cx="49698" cy="6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26" y="0"/>
                  </a:lnTo>
                  <a:lnTo>
                    <a:pt x="7601" y="6061"/>
                  </a:lnTo>
                  <a:lnTo>
                    <a:pt x="6216" y="11573"/>
                  </a:lnTo>
                  <a:lnTo>
                    <a:pt x="3732" y="16699"/>
                  </a:lnTo>
                  <a:lnTo>
                    <a:pt x="0" y="21600"/>
                  </a:lnTo>
                  <a:lnTo>
                    <a:pt x="13568" y="21600"/>
                  </a:lnTo>
                  <a:lnTo>
                    <a:pt x="17548" y="17424"/>
                  </a:lnTo>
                  <a:lnTo>
                    <a:pt x="20087" y="12167"/>
                  </a:lnTo>
                  <a:lnTo>
                    <a:pt x="21379" y="62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0" name="Shape"/>
            <p:cNvSpPr/>
            <p:nvPr/>
          </p:nvSpPr>
          <p:spPr>
            <a:xfrm>
              <a:off x="1482674" y="366078"/>
              <a:ext cx="229199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8" y="0"/>
                  </a:lnTo>
                  <a:lnTo>
                    <a:pt x="10789" y="17284"/>
                  </a:lnTo>
                  <a:lnTo>
                    <a:pt x="6462" y="7446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6"/>
                  </a:lnTo>
                  <a:lnTo>
                    <a:pt x="9391" y="21600"/>
                  </a:lnTo>
                  <a:lnTo>
                    <a:pt x="12014" y="21600"/>
                  </a:lnTo>
                  <a:lnTo>
                    <a:pt x="14006" y="17284"/>
                  </a:lnTo>
                  <a:lnTo>
                    <a:pt x="18658" y="7200"/>
                  </a:lnTo>
                  <a:lnTo>
                    <a:pt x="1865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1" name="Shape"/>
            <p:cNvSpPr/>
            <p:nvPr/>
          </p:nvSpPr>
          <p:spPr>
            <a:xfrm>
              <a:off x="1543304" y="64033"/>
              <a:ext cx="186006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4" y="17810"/>
                  </a:lnTo>
                  <a:lnTo>
                    <a:pt x="3895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7" y="21600"/>
                  </a:lnTo>
                  <a:lnTo>
                    <a:pt x="14003" y="1781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2" name="Shape"/>
            <p:cNvSpPr/>
            <p:nvPr/>
          </p:nvSpPr>
          <p:spPr>
            <a:xfrm>
              <a:off x="1804479" y="-1"/>
              <a:ext cx="54904" cy="5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3"/>
                  </a:moveTo>
                  <a:lnTo>
                    <a:pt x="14740" y="0"/>
                  </a:lnTo>
                  <a:lnTo>
                    <a:pt x="0" y="15325"/>
                  </a:lnTo>
                  <a:lnTo>
                    <a:pt x="6551" y="21600"/>
                  </a:lnTo>
                  <a:lnTo>
                    <a:pt x="21600" y="7203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3" name="Shape"/>
            <p:cNvSpPr/>
            <p:nvPr/>
          </p:nvSpPr>
          <p:spPr>
            <a:xfrm>
              <a:off x="1763903" y="366078"/>
              <a:ext cx="107952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8"/>
                  </a:moveTo>
                  <a:lnTo>
                    <a:pt x="6246" y="18548"/>
                  </a:lnTo>
                  <a:lnTo>
                    <a:pt x="624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4" name="Shape"/>
            <p:cNvSpPr/>
            <p:nvPr/>
          </p:nvSpPr>
          <p:spPr>
            <a:xfrm>
              <a:off x="1742313" y="64033"/>
              <a:ext cx="167540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3" y="0"/>
                  </a:lnTo>
                  <a:lnTo>
                    <a:pt x="10934" y="9756"/>
                  </a:lnTo>
                  <a:lnTo>
                    <a:pt x="4627" y="0"/>
                  </a:lnTo>
                  <a:lnTo>
                    <a:pt x="0" y="0"/>
                  </a:lnTo>
                  <a:lnTo>
                    <a:pt x="8686" y="13027"/>
                  </a:lnTo>
                  <a:lnTo>
                    <a:pt x="8686" y="21600"/>
                  </a:lnTo>
                  <a:lnTo>
                    <a:pt x="12714" y="21600"/>
                  </a:lnTo>
                  <a:lnTo>
                    <a:pt x="12714" y="13080"/>
                  </a:lnTo>
                  <a:lnTo>
                    <a:pt x="14972" y="97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5" name="Shape"/>
            <p:cNvSpPr/>
            <p:nvPr/>
          </p:nvSpPr>
          <p:spPr>
            <a:xfrm>
              <a:off x="1968119" y="302082"/>
              <a:ext cx="54891" cy="54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5"/>
                  </a:moveTo>
                  <a:lnTo>
                    <a:pt x="14743" y="0"/>
                  </a:lnTo>
                  <a:lnTo>
                    <a:pt x="0" y="15329"/>
                  </a:lnTo>
                  <a:lnTo>
                    <a:pt x="6552" y="21600"/>
                  </a:lnTo>
                  <a:lnTo>
                    <a:pt x="21600" y="719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6" name="Shape"/>
            <p:cNvSpPr/>
            <p:nvPr/>
          </p:nvSpPr>
          <p:spPr>
            <a:xfrm>
              <a:off x="1930666" y="61417"/>
              <a:ext cx="117604" cy="210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19127" y="11806"/>
                  </a:lnTo>
                  <a:lnTo>
                    <a:pt x="13690" y="9745"/>
                  </a:lnTo>
                  <a:lnTo>
                    <a:pt x="8253" y="8126"/>
                  </a:lnTo>
                  <a:lnTo>
                    <a:pt x="5783" y="5866"/>
                  </a:lnTo>
                  <a:lnTo>
                    <a:pt x="6154" y="4692"/>
                  </a:lnTo>
                  <a:lnTo>
                    <a:pt x="7210" y="3772"/>
                  </a:lnTo>
                  <a:lnTo>
                    <a:pt x="8866" y="3174"/>
                  </a:lnTo>
                  <a:lnTo>
                    <a:pt x="11040" y="2959"/>
                  </a:lnTo>
                  <a:lnTo>
                    <a:pt x="13496" y="3205"/>
                  </a:lnTo>
                  <a:lnTo>
                    <a:pt x="15652" y="3828"/>
                  </a:lnTo>
                  <a:lnTo>
                    <a:pt x="17411" y="4658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5" y="910"/>
                  </a:lnTo>
                  <a:lnTo>
                    <a:pt x="15608" y="449"/>
                  </a:lnTo>
                  <a:lnTo>
                    <a:pt x="13476" y="124"/>
                  </a:lnTo>
                  <a:lnTo>
                    <a:pt x="10989" y="0"/>
                  </a:lnTo>
                  <a:lnTo>
                    <a:pt x="6975" y="413"/>
                  </a:lnTo>
                  <a:lnTo>
                    <a:pt x="3452" y="1600"/>
                  </a:lnTo>
                  <a:lnTo>
                    <a:pt x="952" y="3486"/>
                  </a:lnTo>
                  <a:lnTo>
                    <a:pt x="0" y="5998"/>
                  </a:lnTo>
                  <a:lnTo>
                    <a:pt x="2449" y="9677"/>
                  </a:lnTo>
                  <a:lnTo>
                    <a:pt x="7861" y="11806"/>
                  </a:lnTo>
                  <a:lnTo>
                    <a:pt x="13226" y="13402"/>
                  </a:lnTo>
                  <a:lnTo>
                    <a:pt x="15675" y="15519"/>
                  </a:lnTo>
                  <a:lnTo>
                    <a:pt x="15225" y="16804"/>
                  </a:lnTo>
                  <a:lnTo>
                    <a:pt x="13972" y="17758"/>
                  </a:lnTo>
                  <a:lnTo>
                    <a:pt x="12050" y="18359"/>
                  </a:lnTo>
                  <a:lnTo>
                    <a:pt x="12008" y="18359"/>
                  </a:lnTo>
                  <a:lnTo>
                    <a:pt x="9652" y="18559"/>
                  </a:lnTo>
                  <a:lnTo>
                    <a:pt x="7310" y="18359"/>
                  </a:lnTo>
                  <a:lnTo>
                    <a:pt x="4968" y="17839"/>
                  </a:lnTo>
                  <a:lnTo>
                    <a:pt x="2878" y="17119"/>
                  </a:lnTo>
                  <a:lnTo>
                    <a:pt x="1290" y="16319"/>
                  </a:lnTo>
                  <a:lnTo>
                    <a:pt x="1290" y="19973"/>
                  </a:lnTo>
                  <a:lnTo>
                    <a:pt x="2822" y="20598"/>
                  </a:lnTo>
                  <a:lnTo>
                    <a:pt x="4731" y="21116"/>
                  </a:lnTo>
                  <a:lnTo>
                    <a:pt x="6961" y="21470"/>
                  </a:lnTo>
                  <a:lnTo>
                    <a:pt x="9461" y="21600"/>
                  </a:lnTo>
                  <a:lnTo>
                    <a:pt x="13998" y="21181"/>
                  </a:lnTo>
                  <a:lnTo>
                    <a:pt x="17847" y="19973"/>
                  </a:lnTo>
                  <a:lnTo>
                    <a:pt x="19823" y="18559"/>
                  </a:lnTo>
                  <a:lnTo>
                    <a:pt x="20583" y="18011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7" name="Shape"/>
            <p:cNvSpPr/>
            <p:nvPr/>
          </p:nvSpPr>
          <p:spPr>
            <a:xfrm>
              <a:off x="1898396" y="366078"/>
              <a:ext cx="184469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9" y="14261"/>
                  </a:lnTo>
                  <a:lnTo>
                    <a:pt x="17336" y="11210"/>
                  </a:lnTo>
                  <a:lnTo>
                    <a:pt x="14349" y="3930"/>
                  </a:lnTo>
                  <a:lnTo>
                    <a:pt x="13648" y="2225"/>
                  </a:lnTo>
                  <a:lnTo>
                    <a:pt x="13648" y="11210"/>
                  </a:lnTo>
                  <a:lnTo>
                    <a:pt x="7983" y="11210"/>
                  </a:lnTo>
                  <a:lnTo>
                    <a:pt x="10847" y="3930"/>
                  </a:lnTo>
                  <a:lnTo>
                    <a:pt x="13648" y="11210"/>
                  </a:lnTo>
                  <a:lnTo>
                    <a:pt x="13648" y="2225"/>
                  </a:lnTo>
                  <a:lnTo>
                    <a:pt x="12735" y="0"/>
                  </a:lnTo>
                  <a:lnTo>
                    <a:pt x="9171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5" y="14261"/>
                  </a:lnTo>
                  <a:lnTo>
                    <a:pt x="14837" y="14261"/>
                  </a:lnTo>
                  <a:lnTo>
                    <a:pt x="1767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8" name="Shape"/>
            <p:cNvSpPr/>
            <p:nvPr/>
          </p:nvSpPr>
          <p:spPr>
            <a:xfrm>
              <a:off x="2089886" y="64033"/>
              <a:ext cx="162092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4" y="0"/>
                  </a:lnTo>
                  <a:lnTo>
                    <a:pt x="4160" y="10633"/>
                  </a:lnTo>
                  <a:lnTo>
                    <a:pt x="416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0" y="21600"/>
                  </a:lnTo>
                  <a:lnTo>
                    <a:pt x="4160" y="11293"/>
                  </a:lnTo>
                  <a:lnTo>
                    <a:pt x="15880" y="21600"/>
                  </a:lnTo>
                  <a:lnTo>
                    <a:pt x="21495" y="21600"/>
                  </a:lnTo>
                  <a:lnTo>
                    <a:pt x="9491" y="11293"/>
                  </a:lnTo>
                  <a:lnTo>
                    <a:pt x="8980" y="10854"/>
                  </a:lnTo>
                  <a:lnTo>
                    <a:pt x="9237" y="1063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99" name="Shape"/>
            <p:cNvSpPr/>
            <p:nvPr/>
          </p:nvSpPr>
          <p:spPr>
            <a:xfrm>
              <a:off x="2116163" y="366078"/>
              <a:ext cx="170143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82"/>
                  </a:moveTo>
                  <a:lnTo>
                    <a:pt x="20438" y="5855"/>
                  </a:lnTo>
                  <a:lnTo>
                    <a:pt x="17677" y="3077"/>
                  </a:lnTo>
                  <a:lnTo>
                    <a:pt x="17439" y="2837"/>
                  </a:lnTo>
                  <a:lnTo>
                    <a:pt x="17439" y="10691"/>
                  </a:lnTo>
                  <a:lnTo>
                    <a:pt x="16641" y="14387"/>
                  </a:lnTo>
                  <a:lnTo>
                    <a:pt x="14317" y="16814"/>
                  </a:lnTo>
                  <a:lnTo>
                    <a:pt x="10583" y="18143"/>
                  </a:lnTo>
                  <a:lnTo>
                    <a:pt x="5548" y="18548"/>
                  </a:lnTo>
                  <a:lnTo>
                    <a:pt x="3965" y="18548"/>
                  </a:lnTo>
                  <a:lnTo>
                    <a:pt x="3965" y="3077"/>
                  </a:lnTo>
                  <a:lnTo>
                    <a:pt x="5450" y="3077"/>
                  </a:lnTo>
                  <a:lnTo>
                    <a:pt x="10472" y="3474"/>
                  </a:lnTo>
                  <a:lnTo>
                    <a:pt x="14243" y="4771"/>
                  </a:lnTo>
                  <a:lnTo>
                    <a:pt x="16615" y="7124"/>
                  </a:lnTo>
                  <a:lnTo>
                    <a:pt x="17439" y="10691"/>
                  </a:lnTo>
                  <a:lnTo>
                    <a:pt x="17439" y="2837"/>
                  </a:lnTo>
                  <a:lnTo>
                    <a:pt x="17087" y="2483"/>
                  </a:lnTo>
                  <a:lnTo>
                    <a:pt x="11749" y="592"/>
                  </a:lnTo>
                  <a:lnTo>
                    <a:pt x="462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90" y="21600"/>
                  </a:lnTo>
                  <a:lnTo>
                    <a:pt x="11776" y="20976"/>
                  </a:lnTo>
                  <a:lnTo>
                    <a:pt x="17095" y="19043"/>
                  </a:lnTo>
                  <a:lnTo>
                    <a:pt x="17592" y="18548"/>
                  </a:lnTo>
                  <a:lnTo>
                    <a:pt x="20439" y="15710"/>
                  </a:lnTo>
                  <a:lnTo>
                    <a:pt x="21600" y="10882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0" name="Shape"/>
            <p:cNvSpPr/>
            <p:nvPr/>
          </p:nvSpPr>
          <p:spPr>
            <a:xfrm>
              <a:off x="2324023" y="366078"/>
              <a:ext cx="95481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lnTo>
                    <a:pt x="7062" y="18548"/>
                  </a:lnTo>
                  <a:lnTo>
                    <a:pt x="7062" y="12312"/>
                  </a:lnTo>
                  <a:lnTo>
                    <a:pt x="17365" y="12312"/>
                  </a:lnTo>
                  <a:lnTo>
                    <a:pt x="17365" y="9261"/>
                  </a:lnTo>
                  <a:lnTo>
                    <a:pt x="7062" y="9261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1" name="Shape"/>
            <p:cNvSpPr/>
            <p:nvPr/>
          </p:nvSpPr>
          <p:spPr>
            <a:xfrm>
              <a:off x="2277986" y="64033"/>
              <a:ext cx="194337" cy="20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2" y="0"/>
                  </a:lnTo>
                  <a:lnTo>
                    <a:pt x="18132" y="10165"/>
                  </a:lnTo>
                  <a:lnTo>
                    <a:pt x="17598" y="13722"/>
                  </a:lnTo>
                  <a:lnTo>
                    <a:pt x="16099" y="16394"/>
                  </a:lnTo>
                  <a:lnTo>
                    <a:pt x="13788" y="18076"/>
                  </a:lnTo>
                  <a:lnTo>
                    <a:pt x="10816" y="18660"/>
                  </a:lnTo>
                  <a:lnTo>
                    <a:pt x="7459" y="17943"/>
                  </a:lnTo>
                  <a:lnTo>
                    <a:pt x="5181" y="16038"/>
                  </a:lnTo>
                  <a:lnTo>
                    <a:pt x="3882" y="13313"/>
                  </a:lnTo>
                  <a:lnTo>
                    <a:pt x="3474" y="10165"/>
                  </a:lnTo>
                  <a:lnTo>
                    <a:pt x="3471" y="0"/>
                  </a:lnTo>
                  <a:lnTo>
                    <a:pt x="0" y="0"/>
                  </a:lnTo>
                  <a:lnTo>
                    <a:pt x="0" y="10165"/>
                  </a:lnTo>
                  <a:lnTo>
                    <a:pt x="632" y="14762"/>
                  </a:lnTo>
                  <a:lnTo>
                    <a:pt x="2587" y="18380"/>
                  </a:lnTo>
                  <a:lnTo>
                    <a:pt x="5954" y="20750"/>
                  </a:lnTo>
                  <a:lnTo>
                    <a:pt x="10816" y="21600"/>
                  </a:lnTo>
                  <a:lnTo>
                    <a:pt x="15172" y="20776"/>
                  </a:lnTo>
                  <a:lnTo>
                    <a:pt x="18272" y="18660"/>
                  </a:lnTo>
                  <a:lnTo>
                    <a:pt x="18583" y="18448"/>
                  </a:lnTo>
                  <a:lnTo>
                    <a:pt x="20807" y="14830"/>
                  </a:lnTo>
                  <a:lnTo>
                    <a:pt x="21596" y="101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2" name="Shape"/>
            <p:cNvSpPr/>
            <p:nvPr/>
          </p:nvSpPr>
          <p:spPr>
            <a:xfrm>
              <a:off x="2475712" y="311962"/>
              <a:ext cx="81930" cy="3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6" y="0"/>
                  </a:lnTo>
                  <a:lnTo>
                    <a:pt x="10765" y="12282"/>
                  </a:lnTo>
                  <a:lnTo>
                    <a:pt x="6784" y="0"/>
                  </a:lnTo>
                  <a:lnTo>
                    <a:pt x="0" y="0"/>
                  </a:lnTo>
                  <a:lnTo>
                    <a:pt x="7062" y="21600"/>
                  </a:lnTo>
                  <a:lnTo>
                    <a:pt x="14264" y="21600"/>
                  </a:lnTo>
                  <a:lnTo>
                    <a:pt x="17428" y="1228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3" name="Shape"/>
            <p:cNvSpPr/>
            <p:nvPr/>
          </p:nvSpPr>
          <p:spPr>
            <a:xfrm>
              <a:off x="2451506" y="366078"/>
              <a:ext cx="133467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1" y="0"/>
                  </a:lnTo>
                  <a:lnTo>
                    <a:pt x="41" y="3077"/>
                  </a:lnTo>
                  <a:lnTo>
                    <a:pt x="15115" y="3077"/>
                  </a:lnTo>
                  <a:lnTo>
                    <a:pt x="0" y="19153"/>
                  </a:lnTo>
                  <a:lnTo>
                    <a:pt x="0" y="21600"/>
                  </a:lnTo>
                  <a:lnTo>
                    <a:pt x="21473" y="21600"/>
                  </a:lnTo>
                  <a:lnTo>
                    <a:pt x="21473" y="18548"/>
                  </a:lnTo>
                  <a:lnTo>
                    <a:pt x="6273" y="18548"/>
                  </a:lnTo>
                  <a:lnTo>
                    <a:pt x="21600" y="2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4" name="Shape"/>
            <p:cNvSpPr/>
            <p:nvPr/>
          </p:nvSpPr>
          <p:spPr>
            <a:xfrm>
              <a:off x="2625294" y="366078"/>
              <a:ext cx="95480" cy="204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lnTo>
                    <a:pt x="7062" y="18548"/>
                  </a:lnTo>
                  <a:lnTo>
                    <a:pt x="7062" y="12312"/>
                  </a:lnTo>
                  <a:lnTo>
                    <a:pt x="17362" y="12312"/>
                  </a:lnTo>
                  <a:lnTo>
                    <a:pt x="17362" y="9261"/>
                  </a:lnTo>
                  <a:lnTo>
                    <a:pt x="7062" y="9261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5" name="Shape"/>
            <p:cNvSpPr/>
            <p:nvPr/>
          </p:nvSpPr>
          <p:spPr>
            <a:xfrm>
              <a:off x="2519159" y="64033"/>
              <a:ext cx="229213" cy="204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8" y="0"/>
                  </a:lnTo>
                  <a:lnTo>
                    <a:pt x="10788" y="17286"/>
                  </a:lnTo>
                  <a:lnTo>
                    <a:pt x="6462" y="7446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6"/>
                  </a:lnTo>
                  <a:lnTo>
                    <a:pt x="9390" y="21600"/>
                  </a:lnTo>
                  <a:lnTo>
                    <a:pt x="12014" y="21600"/>
                  </a:lnTo>
                  <a:lnTo>
                    <a:pt x="14004" y="17286"/>
                  </a:lnTo>
                  <a:lnTo>
                    <a:pt x="18658" y="7198"/>
                  </a:lnTo>
                  <a:lnTo>
                    <a:pt x="1865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6" name="Shape"/>
            <p:cNvSpPr/>
            <p:nvPr/>
          </p:nvSpPr>
          <p:spPr>
            <a:xfrm>
              <a:off x="2795182" y="64033"/>
              <a:ext cx="194350" cy="20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1" y="0"/>
                  </a:lnTo>
                  <a:lnTo>
                    <a:pt x="18131" y="10165"/>
                  </a:lnTo>
                  <a:lnTo>
                    <a:pt x="17597" y="13722"/>
                  </a:lnTo>
                  <a:lnTo>
                    <a:pt x="16099" y="16394"/>
                  </a:lnTo>
                  <a:lnTo>
                    <a:pt x="13787" y="18076"/>
                  </a:lnTo>
                  <a:lnTo>
                    <a:pt x="10815" y="18660"/>
                  </a:lnTo>
                  <a:lnTo>
                    <a:pt x="7460" y="17943"/>
                  </a:lnTo>
                  <a:lnTo>
                    <a:pt x="5180" y="16038"/>
                  </a:lnTo>
                  <a:lnTo>
                    <a:pt x="3883" y="13313"/>
                  </a:lnTo>
                  <a:lnTo>
                    <a:pt x="3474" y="10165"/>
                  </a:lnTo>
                  <a:lnTo>
                    <a:pt x="3471" y="0"/>
                  </a:lnTo>
                  <a:lnTo>
                    <a:pt x="0" y="0"/>
                  </a:lnTo>
                  <a:lnTo>
                    <a:pt x="0" y="10165"/>
                  </a:lnTo>
                  <a:lnTo>
                    <a:pt x="634" y="14762"/>
                  </a:lnTo>
                  <a:lnTo>
                    <a:pt x="2589" y="18380"/>
                  </a:lnTo>
                  <a:lnTo>
                    <a:pt x="5954" y="20750"/>
                  </a:lnTo>
                  <a:lnTo>
                    <a:pt x="10815" y="21600"/>
                  </a:lnTo>
                  <a:lnTo>
                    <a:pt x="15172" y="20776"/>
                  </a:lnTo>
                  <a:lnTo>
                    <a:pt x="18272" y="18660"/>
                  </a:lnTo>
                  <a:lnTo>
                    <a:pt x="18582" y="18448"/>
                  </a:lnTo>
                  <a:lnTo>
                    <a:pt x="20805" y="14830"/>
                  </a:lnTo>
                  <a:lnTo>
                    <a:pt x="21596" y="1016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07" name="Shape"/>
            <p:cNvSpPr/>
            <p:nvPr/>
          </p:nvSpPr>
          <p:spPr>
            <a:xfrm>
              <a:off x="3014244" y="236753"/>
              <a:ext cx="49697" cy="60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32" y="0"/>
                  </a:lnTo>
                  <a:lnTo>
                    <a:pt x="7601" y="6061"/>
                  </a:lnTo>
                  <a:lnTo>
                    <a:pt x="6221" y="11573"/>
                  </a:lnTo>
                  <a:lnTo>
                    <a:pt x="3737" y="16699"/>
                  </a:lnTo>
                  <a:lnTo>
                    <a:pt x="0" y="21600"/>
                  </a:lnTo>
                  <a:lnTo>
                    <a:pt x="13574" y="21600"/>
                  </a:lnTo>
                  <a:lnTo>
                    <a:pt x="17543" y="17424"/>
                  </a:lnTo>
                  <a:lnTo>
                    <a:pt x="20087" y="12167"/>
                  </a:lnTo>
                  <a:lnTo>
                    <a:pt x="21379" y="622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09" name="object 13"/>
          <p:cNvSpPr txBox="1">
            <a:spLocks noGrp="1"/>
          </p:cNvSpPr>
          <p:nvPr>
            <p:ph type="title"/>
          </p:nvPr>
        </p:nvSpPr>
        <p:spPr>
          <a:xfrm>
            <a:off x="1149567" y="1506282"/>
            <a:ext cx="10012048" cy="28943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marR="4440" indent="11102" defTabSz="799367">
              <a:lnSpc>
                <a:spcPts val="9300"/>
              </a:lnSpc>
              <a:spcBef>
                <a:spcPts val="1100"/>
              </a:spcBef>
              <a:defRPr sz="8648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Ospravedlňovanie vymeškaných hodín</a:t>
            </a:r>
          </a:p>
        </p:txBody>
      </p:sp>
      <p:grpSp>
        <p:nvGrpSpPr>
          <p:cNvPr id="213" name="object 14"/>
          <p:cNvGrpSpPr/>
          <p:nvPr/>
        </p:nvGrpSpPr>
        <p:grpSpPr>
          <a:xfrm>
            <a:off x="1162265" y="1193680"/>
            <a:ext cx="10052053" cy="188480"/>
            <a:chOff x="-1" y="0"/>
            <a:chExt cx="10052051" cy="188478"/>
          </a:xfrm>
        </p:grpSpPr>
        <p:sp>
          <p:nvSpPr>
            <p:cNvPr id="210" name="object 15"/>
            <p:cNvSpPr/>
            <p:nvPr/>
          </p:nvSpPr>
          <p:spPr>
            <a:xfrm>
              <a:off x="-2" y="-1"/>
              <a:ext cx="3350686" cy="188480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1" name="object 16"/>
            <p:cNvSpPr/>
            <p:nvPr/>
          </p:nvSpPr>
          <p:spPr>
            <a:xfrm>
              <a:off x="3350683" y="-1"/>
              <a:ext cx="3350685" cy="18848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12" name="object 17"/>
            <p:cNvSpPr/>
            <p:nvPr/>
          </p:nvSpPr>
          <p:spPr>
            <a:xfrm>
              <a:off x="6701366" y="-1"/>
              <a:ext cx="3350685" cy="188480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214" name="object 18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5" name="Banská Bystrica, 21. 2. 2025"/>
          <p:cNvSpPr txBox="1"/>
          <p:nvPr/>
        </p:nvSpPr>
        <p:spPr>
          <a:xfrm>
            <a:off x="1176718" y="9517323"/>
            <a:ext cx="7083025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6000" b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/>
              <a:t>Bratislava</a:t>
            </a:r>
            <a:r>
              <a:rPr b="0" dirty="0"/>
              <a:t>, 1</a:t>
            </a:r>
            <a:r>
              <a:rPr lang="sk-SK" b="0" dirty="0"/>
              <a:t>8</a:t>
            </a:r>
            <a:r>
              <a:rPr b="0" dirty="0"/>
              <a:t>. 3. 2025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3" cy="10306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defRPr spc="-100"/>
            </a:lvl1pPr>
          </a:lstStyle>
          <a:p>
            <a:r>
              <a:rPr lang="sk-SK" dirty="0"/>
              <a:t>Intervencie na podporu školskej dochádzky</a:t>
            </a:r>
            <a:endParaRPr dirty="0"/>
          </a:p>
        </p:txBody>
      </p:sp>
      <p:sp>
        <p:nvSpPr>
          <p:cNvPr id="347" name="object 6"/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8" name="1. 1. 2026: o 7 %"/>
          <p:cNvSpPr txBox="1"/>
          <p:nvPr/>
        </p:nvSpPr>
        <p:spPr>
          <a:xfrm>
            <a:off x="12945345" y="5147099"/>
            <a:ext cx="2763140" cy="41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pPr>
            <a:r>
              <a:t>1. 1. 2026: </a:t>
            </a:r>
            <a:r>
              <a:rPr b="1"/>
              <a:t>o 7 % </a:t>
            </a:r>
          </a:p>
        </p:txBody>
      </p:sp>
      <p:sp>
        <p:nvSpPr>
          <p:cNvPr id="349" name="máj 2025: 800 €"/>
          <p:cNvSpPr txBox="1"/>
          <p:nvPr/>
        </p:nvSpPr>
        <p:spPr>
          <a:xfrm>
            <a:off x="12958045" y="3838999"/>
            <a:ext cx="2789483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pPr>
            <a:r>
              <a:t>máj 2025: </a:t>
            </a:r>
            <a:r>
              <a:rPr b="1"/>
              <a:t>800 €</a:t>
            </a:r>
          </a:p>
        </p:txBody>
      </p:sp>
      <p:sp>
        <p:nvSpPr>
          <p:cNvPr id="350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569373"/>
            <a:ext cx="10362821" cy="71147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700">
              <a:spcBef>
                <a:spcPts val="1500"/>
              </a:spcBef>
              <a:buClr>
                <a:srgbClr val="ED1D24"/>
              </a:buClr>
              <a:buSzPct val="100000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b="1" dirty="0">
                <a:sym typeface="Avant Garde Gothic Itc T OT Medium"/>
              </a:rPr>
              <a:t>Univerzálne intervencie na prevenciu absentérstva</a:t>
            </a:r>
          </a:p>
          <a:p>
            <a:pPr marL="520699" indent="-507999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Programy na podporu duševného zdravia - Databáza preventívnych programov</a:t>
            </a:r>
          </a:p>
          <a:p>
            <a:pPr marL="12700">
              <a:spcBef>
                <a:spcPts val="1500"/>
              </a:spcBef>
              <a:buClr>
                <a:srgbClr val="ED1D24"/>
              </a:buClr>
              <a:buSzPct val="100000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b="1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Cielené intervencie na adresovanie absentérstva v konkrétnych rizikových skupinách</a:t>
            </a:r>
          </a:p>
          <a:p>
            <a:pPr marL="520699" indent="-507999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Podporné opatrenie „Činnosť predchádzania ukončenia školskej dochádzky“</a:t>
            </a:r>
          </a:p>
          <a:p>
            <a:pPr marL="520699" indent="-507999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Národný projekt „Predčasné ukončenie dochádzky“</a:t>
            </a:r>
          </a:p>
          <a:p>
            <a:pPr marL="12700">
              <a:spcBef>
                <a:spcPts val="1500"/>
              </a:spcBef>
              <a:buClr>
                <a:srgbClr val="ED1D24"/>
              </a:buClr>
              <a:buSzPct val="100000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b="1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Intenzívne intervencie pre špecifických žiakov s vážnymi problémami</a:t>
            </a:r>
          </a:p>
          <a:p>
            <a:pPr marL="520699" indent="-507999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</a:defRPr>
            </a:pPr>
            <a:r>
              <a:rPr lang="sk-SK" dirty="0">
                <a:latin typeface="Avant Gar Got Itc T OT Medium"/>
                <a:ea typeface="Avant Gar Got Itc T OT Medium"/>
                <a:cs typeface="Avant Gar Got Itc T OT Medium"/>
                <a:sym typeface="Avant Garde Gothic Itc T OT Medium"/>
              </a:rPr>
              <a:t>Podporné opatrenie: „Zabezpečenie pôsobenia pedagogického asistenta v triede“</a:t>
            </a:r>
          </a:p>
        </p:txBody>
      </p:sp>
      <p:sp>
        <p:nvSpPr>
          <p:cNvPr id="352" name="object 3"/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4224E00B-68DE-4C5A-A25A-749E7AEBAA46}"/>
              </a:ext>
            </a:extLst>
          </p:cNvPr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pPr>
            <a:r>
              <a:rPr lang="sk-SK" dirty="0"/>
              <a:t>Ospravedlňovanie vymeškaných hodín</a:t>
            </a:r>
            <a:r>
              <a:rPr spc="-15" dirty="0">
                <a:solidFill>
                  <a:srgbClr val="DA3831"/>
                </a:solidFill>
              </a:rPr>
              <a:t>| </a:t>
            </a:r>
            <a:r>
              <a:rPr lang="sk-SK" spc="-15" dirty="0">
                <a:solidFill>
                  <a:srgbClr val="0055A1"/>
                </a:solidFill>
                <a:latin typeface="Avant Gar Got Itc T OT"/>
              </a:rPr>
              <a:t>Dvojstupňový systém</a:t>
            </a:r>
            <a:endParaRPr dirty="0">
              <a:solidFill>
                <a:srgbClr val="0055A1"/>
              </a:solidFill>
              <a:latin typeface="Avant Gar Got Itc T OT"/>
            </a:endParaRPr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C235F41A-B3A1-468E-A641-62410ED59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436" y="3889917"/>
            <a:ext cx="5361096" cy="537347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2217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" name="object 2"/>
          <p:cNvGrpSpPr/>
          <p:nvPr/>
        </p:nvGrpSpPr>
        <p:grpSpPr>
          <a:xfrm>
            <a:off x="8073024" y="6296623"/>
            <a:ext cx="5379547" cy="416588"/>
            <a:chOff x="0" y="0"/>
            <a:chExt cx="5379546" cy="416586"/>
          </a:xfrm>
        </p:grpSpPr>
        <p:sp>
          <p:nvSpPr>
            <p:cNvPr id="272" name="Shape"/>
            <p:cNvSpPr/>
            <p:nvPr/>
          </p:nvSpPr>
          <p:spPr>
            <a:xfrm>
              <a:off x="11244" y="254860"/>
              <a:ext cx="161480" cy="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2"/>
                  </a:lnTo>
                  <a:lnTo>
                    <a:pt x="1786" y="17501"/>
                  </a:lnTo>
                  <a:lnTo>
                    <a:pt x="4010" y="19621"/>
                  </a:lnTo>
                  <a:lnTo>
                    <a:pt x="6611" y="21066"/>
                  </a:lnTo>
                  <a:lnTo>
                    <a:pt x="9526" y="21600"/>
                  </a:lnTo>
                  <a:lnTo>
                    <a:pt x="14815" y="19883"/>
                  </a:lnTo>
                  <a:lnTo>
                    <a:pt x="19335" y="14904"/>
                  </a:lnTo>
                  <a:lnTo>
                    <a:pt x="21600" y="9168"/>
                  </a:lnTo>
                  <a:lnTo>
                    <a:pt x="9746" y="9168"/>
                  </a:lnTo>
                  <a:lnTo>
                    <a:pt x="7017" y="8349"/>
                  </a:lnTo>
                  <a:lnTo>
                    <a:pt x="4289" y="6221"/>
                  </a:lnTo>
                  <a:lnTo>
                    <a:pt x="1852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3" name="Shape"/>
            <p:cNvSpPr/>
            <p:nvPr/>
          </p:nvSpPr>
          <p:spPr>
            <a:xfrm>
              <a:off x="-1" y="0"/>
              <a:ext cx="188216" cy="2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2" y="0"/>
                  </a:moveTo>
                  <a:lnTo>
                    <a:pt x="6976" y="480"/>
                  </a:lnTo>
                  <a:lnTo>
                    <a:pt x="3453" y="1862"/>
                  </a:lnTo>
                  <a:lnTo>
                    <a:pt x="951" y="4059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7"/>
                  </a:lnTo>
                  <a:lnTo>
                    <a:pt x="7837" y="13732"/>
                  </a:lnTo>
                  <a:lnTo>
                    <a:pt x="11611" y="14968"/>
                  </a:lnTo>
                  <a:lnTo>
                    <a:pt x="14514" y="16292"/>
                  </a:lnTo>
                  <a:lnTo>
                    <a:pt x="15675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7" y="21367"/>
                  </a:lnTo>
                  <a:lnTo>
                    <a:pt x="9652" y="21600"/>
                  </a:lnTo>
                  <a:lnTo>
                    <a:pt x="19822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20428" y="14870"/>
                  </a:lnTo>
                  <a:lnTo>
                    <a:pt x="17499" y="12807"/>
                  </a:lnTo>
                  <a:lnTo>
                    <a:pt x="13691" y="11343"/>
                  </a:lnTo>
                  <a:lnTo>
                    <a:pt x="9883" y="10107"/>
                  </a:lnTo>
                  <a:lnTo>
                    <a:pt x="6954" y="8726"/>
                  </a:lnTo>
                  <a:lnTo>
                    <a:pt x="5782" y="6828"/>
                  </a:lnTo>
                  <a:lnTo>
                    <a:pt x="6153" y="5462"/>
                  </a:lnTo>
                  <a:lnTo>
                    <a:pt x="7210" y="4392"/>
                  </a:lnTo>
                  <a:lnTo>
                    <a:pt x="8867" y="3695"/>
                  </a:lnTo>
                  <a:lnTo>
                    <a:pt x="11038" y="3446"/>
                  </a:lnTo>
                  <a:lnTo>
                    <a:pt x="18684" y="3446"/>
                  </a:lnTo>
                  <a:lnTo>
                    <a:pt x="18684" y="1676"/>
                  </a:lnTo>
                  <a:lnTo>
                    <a:pt x="17354" y="1061"/>
                  </a:lnTo>
                  <a:lnTo>
                    <a:pt x="15608" y="524"/>
                  </a:lnTo>
                  <a:lnTo>
                    <a:pt x="13477" y="144"/>
                  </a:lnTo>
                  <a:lnTo>
                    <a:pt x="10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4" name="Shape"/>
            <p:cNvSpPr/>
            <p:nvPr/>
          </p:nvSpPr>
          <p:spPr>
            <a:xfrm>
              <a:off x="263184" y="4167"/>
              <a:ext cx="172803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5" y="1855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5" name="Shape"/>
            <p:cNvSpPr/>
            <p:nvPr/>
          </p:nvSpPr>
          <p:spPr>
            <a:xfrm>
              <a:off x="472623" y="2094"/>
              <a:ext cx="288231" cy="335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5" y="0"/>
                  </a:moveTo>
                  <a:lnTo>
                    <a:pt x="8558" y="506"/>
                  </a:lnTo>
                  <a:lnTo>
                    <a:pt x="5375" y="1841"/>
                  </a:lnTo>
                  <a:lnTo>
                    <a:pt x="2961" y="3769"/>
                  </a:lnTo>
                  <a:lnTo>
                    <a:pt x="1283" y="6057"/>
                  </a:lnTo>
                  <a:lnTo>
                    <a:pt x="308" y="8469"/>
                  </a:lnTo>
                  <a:lnTo>
                    <a:pt x="0" y="10772"/>
                  </a:lnTo>
                  <a:lnTo>
                    <a:pt x="278" y="13309"/>
                  </a:lnTo>
                  <a:lnTo>
                    <a:pt x="1227" y="15789"/>
                  </a:lnTo>
                  <a:lnTo>
                    <a:pt x="2879" y="18035"/>
                  </a:lnTo>
                  <a:lnTo>
                    <a:pt x="5263" y="19871"/>
                  </a:lnTo>
                  <a:lnTo>
                    <a:pt x="8413" y="21118"/>
                  </a:lnTo>
                  <a:lnTo>
                    <a:pt x="12358" y="21600"/>
                  </a:lnTo>
                  <a:lnTo>
                    <a:pt x="15962" y="21160"/>
                  </a:lnTo>
                  <a:lnTo>
                    <a:pt x="19076" y="20015"/>
                  </a:lnTo>
                  <a:lnTo>
                    <a:pt x="21096" y="18625"/>
                  </a:lnTo>
                  <a:lnTo>
                    <a:pt x="12421" y="18625"/>
                  </a:lnTo>
                  <a:lnTo>
                    <a:pt x="8430" y="17884"/>
                  </a:lnTo>
                  <a:lnTo>
                    <a:pt x="5773" y="16036"/>
                  </a:lnTo>
                  <a:lnTo>
                    <a:pt x="4311" y="13519"/>
                  </a:lnTo>
                  <a:lnTo>
                    <a:pt x="3901" y="10772"/>
                  </a:lnTo>
                  <a:lnTo>
                    <a:pt x="4348" y="8246"/>
                  </a:lnTo>
                  <a:lnTo>
                    <a:pt x="5835" y="5717"/>
                  </a:lnTo>
                  <a:lnTo>
                    <a:pt x="8514" y="3769"/>
                  </a:lnTo>
                  <a:lnTo>
                    <a:pt x="12545" y="2975"/>
                  </a:lnTo>
                  <a:lnTo>
                    <a:pt x="21600" y="2975"/>
                  </a:lnTo>
                  <a:lnTo>
                    <a:pt x="21447" y="2810"/>
                  </a:lnTo>
                  <a:lnTo>
                    <a:pt x="18958" y="1294"/>
                  </a:lnTo>
                  <a:lnTo>
                    <a:pt x="15964" y="344"/>
                  </a:lnTo>
                  <a:lnTo>
                    <a:pt x="125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6" name="Shape"/>
            <p:cNvSpPr/>
            <p:nvPr/>
          </p:nvSpPr>
          <p:spPr>
            <a:xfrm>
              <a:off x="638367" y="48322"/>
              <a:ext cx="168647" cy="243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8" y="0"/>
                  </a:moveTo>
                  <a:lnTo>
                    <a:pt x="212" y="0"/>
                  </a:lnTo>
                  <a:lnTo>
                    <a:pt x="6225" y="744"/>
                  </a:lnTo>
                  <a:lnTo>
                    <a:pt x="10838" y="2819"/>
                  </a:lnTo>
                  <a:lnTo>
                    <a:pt x="13832" y="6075"/>
                  </a:lnTo>
                  <a:lnTo>
                    <a:pt x="14987" y="10356"/>
                  </a:lnTo>
                  <a:lnTo>
                    <a:pt x="14032" y="14703"/>
                  </a:lnTo>
                  <a:lnTo>
                    <a:pt x="11072" y="18253"/>
                  </a:lnTo>
                  <a:lnTo>
                    <a:pt x="6323" y="20665"/>
                  </a:lnTo>
                  <a:lnTo>
                    <a:pt x="0" y="21600"/>
                  </a:lnTo>
                  <a:lnTo>
                    <a:pt x="14826" y="21600"/>
                  </a:lnTo>
                  <a:lnTo>
                    <a:pt x="15725" y="21100"/>
                  </a:lnTo>
                  <a:lnTo>
                    <a:pt x="18970" y="17979"/>
                  </a:lnTo>
                  <a:lnTo>
                    <a:pt x="20973" y="14291"/>
                  </a:lnTo>
                  <a:lnTo>
                    <a:pt x="21600" y="10172"/>
                  </a:lnTo>
                  <a:lnTo>
                    <a:pt x="20778" y="6075"/>
                  </a:lnTo>
                  <a:lnTo>
                    <a:pt x="18674" y="2590"/>
                  </a:lnTo>
                  <a:lnTo>
                    <a:pt x="156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7" name="Shape"/>
            <p:cNvSpPr/>
            <p:nvPr/>
          </p:nvSpPr>
          <p:spPr>
            <a:xfrm>
              <a:off x="840728" y="4167"/>
              <a:ext cx="193023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5" y="21600"/>
                  </a:lnTo>
                  <a:lnTo>
                    <a:pt x="19105" y="21600"/>
                  </a:lnTo>
                  <a:lnTo>
                    <a:pt x="21600" y="17808"/>
                  </a:lnTo>
                  <a:lnTo>
                    <a:pt x="16357" y="17808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8" name="Shape"/>
            <p:cNvSpPr/>
            <p:nvPr/>
          </p:nvSpPr>
          <p:spPr>
            <a:xfrm>
              <a:off x="986901" y="4167"/>
              <a:ext cx="151558" cy="26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4" y="0"/>
                  </a:lnTo>
                  <a:lnTo>
                    <a:pt x="0" y="21600"/>
                  </a:lnTo>
                  <a:lnTo>
                    <a:pt x="667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79" name="Shape"/>
            <p:cNvSpPr/>
            <p:nvPr/>
          </p:nvSpPr>
          <p:spPr>
            <a:xfrm>
              <a:off x="1198822" y="4167"/>
              <a:ext cx="152835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2" y="18550"/>
                  </a:lnTo>
                  <a:lnTo>
                    <a:pt x="7062" y="12313"/>
                  </a:lnTo>
                  <a:lnTo>
                    <a:pt x="17363" y="12313"/>
                  </a:lnTo>
                  <a:lnTo>
                    <a:pt x="17363" y="9262"/>
                  </a:lnTo>
                  <a:lnTo>
                    <a:pt x="7062" y="9262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0" name="Shape"/>
            <p:cNvSpPr/>
            <p:nvPr/>
          </p:nvSpPr>
          <p:spPr>
            <a:xfrm>
              <a:off x="1427851" y="4167"/>
              <a:ext cx="120935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5" y="21600"/>
                  </a:lnTo>
                  <a:lnTo>
                    <a:pt x="8925" y="5523"/>
                  </a:lnTo>
                  <a:lnTo>
                    <a:pt x="21600" y="5523"/>
                  </a:lnTo>
                  <a:lnTo>
                    <a:pt x="728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1" name="Shape"/>
            <p:cNvSpPr/>
            <p:nvPr/>
          </p:nvSpPr>
          <p:spPr>
            <a:xfrm>
              <a:off x="1477818" y="87860"/>
              <a:ext cx="274423" cy="24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0" y="0"/>
                  </a:lnTo>
                  <a:lnTo>
                    <a:pt x="18420" y="21600"/>
                  </a:lnTo>
                  <a:lnTo>
                    <a:pt x="21600" y="21600"/>
                  </a:lnTo>
                  <a:lnTo>
                    <a:pt x="21600" y="14215"/>
                  </a:lnTo>
                  <a:lnTo>
                    <a:pt x="17667" y="14215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2" name="Rectangle"/>
            <p:cNvSpPr/>
            <p:nvPr/>
          </p:nvSpPr>
          <p:spPr>
            <a:xfrm>
              <a:off x="1702272" y="4166"/>
              <a:ext cx="49969" cy="24401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3" name="Shape"/>
            <p:cNvSpPr/>
            <p:nvPr/>
          </p:nvSpPr>
          <p:spPr>
            <a:xfrm>
              <a:off x="1838436" y="254860"/>
              <a:ext cx="161485" cy="8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2"/>
                  </a:lnTo>
                  <a:lnTo>
                    <a:pt x="1786" y="17501"/>
                  </a:lnTo>
                  <a:lnTo>
                    <a:pt x="4010" y="19621"/>
                  </a:lnTo>
                  <a:lnTo>
                    <a:pt x="6610" y="21066"/>
                  </a:lnTo>
                  <a:lnTo>
                    <a:pt x="9525" y="21600"/>
                  </a:lnTo>
                  <a:lnTo>
                    <a:pt x="14814" y="19883"/>
                  </a:lnTo>
                  <a:lnTo>
                    <a:pt x="19335" y="14904"/>
                  </a:lnTo>
                  <a:lnTo>
                    <a:pt x="21600" y="9168"/>
                  </a:lnTo>
                  <a:lnTo>
                    <a:pt x="9747" y="9168"/>
                  </a:lnTo>
                  <a:lnTo>
                    <a:pt x="7018" y="8349"/>
                  </a:lnTo>
                  <a:lnTo>
                    <a:pt x="4289" y="6221"/>
                  </a:lnTo>
                  <a:lnTo>
                    <a:pt x="1852" y="3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4" name="Shape"/>
            <p:cNvSpPr/>
            <p:nvPr/>
          </p:nvSpPr>
          <p:spPr>
            <a:xfrm>
              <a:off x="1827190" y="0"/>
              <a:ext cx="188227" cy="289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0" y="0"/>
                  </a:moveTo>
                  <a:lnTo>
                    <a:pt x="6974" y="480"/>
                  </a:lnTo>
                  <a:lnTo>
                    <a:pt x="3452" y="1862"/>
                  </a:lnTo>
                  <a:lnTo>
                    <a:pt x="951" y="4059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7"/>
                  </a:lnTo>
                  <a:lnTo>
                    <a:pt x="7837" y="13732"/>
                  </a:lnTo>
                  <a:lnTo>
                    <a:pt x="11610" y="14968"/>
                  </a:lnTo>
                  <a:lnTo>
                    <a:pt x="14513" y="16292"/>
                  </a:lnTo>
                  <a:lnTo>
                    <a:pt x="15674" y="18061"/>
                  </a:lnTo>
                  <a:lnTo>
                    <a:pt x="15224" y="19557"/>
                  </a:lnTo>
                  <a:lnTo>
                    <a:pt x="13972" y="20669"/>
                  </a:lnTo>
                  <a:lnTo>
                    <a:pt x="12050" y="21367"/>
                  </a:lnTo>
                  <a:lnTo>
                    <a:pt x="12007" y="21367"/>
                  </a:lnTo>
                  <a:lnTo>
                    <a:pt x="9652" y="21600"/>
                  </a:lnTo>
                  <a:lnTo>
                    <a:pt x="19822" y="21600"/>
                  </a:lnTo>
                  <a:lnTo>
                    <a:pt x="20584" y="20960"/>
                  </a:lnTo>
                  <a:lnTo>
                    <a:pt x="21600" y="17906"/>
                  </a:lnTo>
                  <a:lnTo>
                    <a:pt x="20428" y="14870"/>
                  </a:lnTo>
                  <a:lnTo>
                    <a:pt x="17499" y="12807"/>
                  </a:lnTo>
                  <a:lnTo>
                    <a:pt x="13690" y="11343"/>
                  </a:lnTo>
                  <a:lnTo>
                    <a:pt x="9882" y="10107"/>
                  </a:lnTo>
                  <a:lnTo>
                    <a:pt x="6953" y="8726"/>
                  </a:lnTo>
                  <a:lnTo>
                    <a:pt x="5781" y="6828"/>
                  </a:lnTo>
                  <a:lnTo>
                    <a:pt x="6152" y="5462"/>
                  </a:lnTo>
                  <a:lnTo>
                    <a:pt x="7209" y="4392"/>
                  </a:lnTo>
                  <a:lnTo>
                    <a:pt x="8867" y="3695"/>
                  </a:lnTo>
                  <a:lnTo>
                    <a:pt x="11039" y="3446"/>
                  </a:lnTo>
                  <a:lnTo>
                    <a:pt x="18684" y="3446"/>
                  </a:lnTo>
                  <a:lnTo>
                    <a:pt x="18684" y="1676"/>
                  </a:lnTo>
                  <a:lnTo>
                    <a:pt x="17354" y="1061"/>
                  </a:lnTo>
                  <a:lnTo>
                    <a:pt x="15608" y="524"/>
                  </a:lnTo>
                  <a:lnTo>
                    <a:pt x="13476" y="144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Shape"/>
            <p:cNvSpPr/>
            <p:nvPr/>
          </p:nvSpPr>
          <p:spPr>
            <a:xfrm>
              <a:off x="2090355" y="4167"/>
              <a:ext cx="114030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69" y="21600"/>
                  </a:lnTo>
                  <a:lnTo>
                    <a:pt x="9469" y="11295"/>
                  </a:lnTo>
                  <a:lnTo>
                    <a:pt x="21600" y="11295"/>
                  </a:lnTo>
                  <a:lnTo>
                    <a:pt x="20432" y="10855"/>
                  </a:lnTo>
                  <a:lnTo>
                    <a:pt x="21013" y="10635"/>
                  </a:lnTo>
                  <a:lnTo>
                    <a:pt x="9469" y="10635"/>
                  </a:lnTo>
                  <a:lnTo>
                    <a:pt x="946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6" name="Shape"/>
            <p:cNvSpPr/>
            <p:nvPr/>
          </p:nvSpPr>
          <p:spPr>
            <a:xfrm>
              <a:off x="2140343" y="175324"/>
              <a:ext cx="208194" cy="15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4" y="0"/>
                  </a:moveTo>
                  <a:lnTo>
                    <a:pt x="0" y="0"/>
                  </a:lnTo>
                  <a:lnTo>
                    <a:pt x="14602" y="21600"/>
                  </a:lnTo>
                  <a:lnTo>
                    <a:pt x="21600" y="21600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7" name="Shape"/>
            <p:cNvSpPr/>
            <p:nvPr/>
          </p:nvSpPr>
          <p:spPr>
            <a:xfrm>
              <a:off x="2140343" y="4167"/>
              <a:ext cx="209440" cy="16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8" name="Shape"/>
            <p:cNvSpPr/>
            <p:nvPr/>
          </p:nvSpPr>
          <p:spPr>
            <a:xfrm>
              <a:off x="2405989" y="4167"/>
              <a:ext cx="152825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2" y="18550"/>
                  </a:lnTo>
                  <a:lnTo>
                    <a:pt x="7062" y="12313"/>
                  </a:lnTo>
                  <a:lnTo>
                    <a:pt x="17363" y="12313"/>
                  </a:lnTo>
                  <a:lnTo>
                    <a:pt x="17363" y="9262"/>
                  </a:lnTo>
                  <a:lnTo>
                    <a:pt x="7062" y="9262"/>
                  </a:lnTo>
                  <a:lnTo>
                    <a:pt x="7062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9" name="Shape"/>
            <p:cNvSpPr/>
            <p:nvPr/>
          </p:nvSpPr>
          <p:spPr>
            <a:xfrm>
              <a:off x="2598371" y="4167"/>
              <a:ext cx="94103" cy="412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2" y="0"/>
                  </a:lnTo>
                  <a:lnTo>
                    <a:pt x="10032" y="15593"/>
                  </a:lnTo>
                  <a:lnTo>
                    <a:pt x="9367" y="17148"/>
                  </a:lnTo>
                  <a:lnTo>
                    <a:pt x="7490" y="18562"/>
                  </a:lnTo>
                  <a:lnTo>
                    <a:pt x="4376" y="19817"/>
                  </a:lnTo>
                  <a:lnTo>
                    <a:pt x="0" y="20894"/>
                  </a:lnTo>
                  <a:lnTo>
                    <a:pt x="2649" y="21600"/>
                  </a:lnTo>
                  <a:lnTo>
                    <a:pt x="12706" y="21600"/>
                  </a:lnTo>
                  <a:lnTo>
                    <a:pt x="13456" y="21424"/>
                  </a:lnTo>
                  <a:lnTo>
                    <a:pt x="17921" y="19721"/>
                  </a:lnTo>
                  <a:lnTo>
                    <a:pt x="20666" y="17765"/>
                  </a:lnTo>
                  <a:lnTo>
                    <a:pt x="21591" y="1559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0" name="Shape"/>
            <p:cNvSpPr/>
            <p:nvPr/>
          </p:nvSpPr>
          <p:spPr>
            <a:xfrm>
              <a:off x="2971469" y="4167"/>
              <a:ext cx="176901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8186" y="13494"/>
                  </a:lnTo>
                  <a:lnTo>
                    <a:pt x="9091" y="13484"/>
                  </a:lnTo>
                  <a:lnTo>
                    <a:pt x="9978" y="13456"/>
                  </a:lnTo>
                  <a:lnTo>
                    <a:pt x="10846" y="13413"/>
                  </a:lnTo>
                  <a:lnTo>
                    <a:pt x="11696" y="13356"/>
                  </a:lnTo>
                  <a:lnTo>
                    <a:pt x="19840" y="13356"/>
                  </a:lnTo>
                  <a:lnTo>
                    <a:pt x="17898" y="12202"/>
                  </a:lnTo>
                  <a:lnTo>
                    <a:pt x="20267" y="11224"/>
                  </a:lnTo>
                  <a:lnTo>
                    <a:pt x="21355" y="10472"/>
                  </a:lnTo>
                  <a:lnTo>
                    <a:pt x="6100" y="10472"/>
                  </a:lnTo>
                  <a:lnTo>
                    <a:pt x="6100" y="3077"/>
                  </a:lnTo>
                  <a:lnTo>
                    <a:pt x="21600" y="3077"/>
                  </a:lnTo>
                  <a:lnTo>
                    <a:pt x="19442" y="1605"/>
                  </a:lnTo>
                  <a:lnTo>
                    <a:pt x="14647" y="391"/>
                  </a:lnTo>
                  <a:lnTo>
                    <a:pt x="83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1" name="Shape"/>
            <p:cNvSpPr/>
            <p:nvPr/>
          </p:nvSpPr>
          <p:spPr>
            <a:xfrm>
              <a:off x="3067257" y="206547"/>
              <a:ext cx="180300" cy="124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0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2" name="Shape"/>
            <p:cNvSpPr/>
            <p:nvPr/>
          </p:nvSpPr>
          <p:spPr>
            <a:xfrm>
              <a:off x="3040598" y="50793"/>
              <a:ext cx="124092" cy="11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7" y="0"/>
                  </a:lnTo>
                  <a:lnTo>
                    <a:pt x="5246" y="616"/>
                  </a:lnTo>
                  <a:lnTo>
                    <a:pt x="9032" y="2520"/>
                  </a:lnTo>
                  <a:lnTo>
                    <a:pt x="11419" y="5793"/>
                  </a:lnTo>
                  <a:lnTo>
                    <a:pt x="12250" y="10518"/>
                  </a:lnTo>
                  <a:lnTo>
                    <a:pt x="11396" y="15467"/>
                  </a:lnTo>
                  <a:lnTo>
                    <a:pt x="8952" y="18919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5" y="20174"/>
                  </a:lnTo>
                  <a:lnTo>
                    <a:pt x="21034" y="15797"/>
                  </a:lnTo>
                  <a:lnTo>
                    <a:pt x="21600" y="10680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3" name="Shape"/>
            <p:cNvSpPr/>
            <p:nvPr/>
          </p:nvSpPr>
          <p:spPr>
            <a:xfrm>
              <a:off x="3287083" y="4167"/>
              <a:ext cx="152824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7064" y="18550"/>
                  </a:lnTo>
                  <a:lnTo>
                    <a:pt x="7064" y="12313"/>
                  </a:lnTo>
                  <a:lnTo>
                    <a:pt x="17361" y="12313"/>
                  </a:lnTo>
                  <a:lnTo>
                    <a:pt x="17361" y="9262"/>
                  </a:lnTo>
                  <a:lnTo>
                    <a:pt x="7064" y="9262"/>
                  </a:lnTo>
                  <a:lnTo>
                    <a:pt x="7064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4" name="Shape"/>
            <p:cNvSpPr/>
            <p:nvPr/>
          </p:nvSpPr>
          <p:spPr>
            <a:xfrm>
              <a:off x="3516123" y="4167"/>
              <a:ext cx="176891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4"/>
                  </a:lnTo>
                  <a:lnTo>
                    <a:pt x="8186" y="13494"/>
                  </a:lnTo>
                  <a:lnTo>
                    <a:pt x="14218" y="13052"/>
                  </a:lnTo>
                  <a:lnTo>
                    <a:pt x="19112" y="11753"/>
                  </a:lnTo>
                  <a:lnTo>
                    <a:pt x="21095" y="10472"/>
                  </a:lnTo>
                  <a:lnTo>
                    <a:pt x="6100" y="10472"/>
                  </a:lnTo>
                  <a:lnTo>
                    <a:pt x="6100" y="3077"/>
                  </a:lnTo>
                  <a:lnTo>
                    <a:pt x="21600" y="3077"/>
                  </a:lnTo>
                  <a:lnTo>
                    <a:pt x="19442" y="1605"/>
                  </a:lnTo>
                  <a:lnTo>
                    <a:pt x="14647" y="391"/>
                  </a:lnTo>
                  <a:lnTo>
                    <a:pt x="83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5" name="Shape"/>
            <p:cNvSpPr/>
            <p:nvPr/>
          </p:nvSpPr>
          <p:spPr>
            <a:xfrm>
              <a:off x="3585242" y="50793"/>
              <a:ext cx="124093" cy="112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9" y="0"/>
                  </a:moveTo>
                  <a:lnTo>
                    <a:pt x="217" y="0"/>
                  </a:lnTo>
                  <a:lnTo>
                    <a:pt x="5247" y="616"/>
                  </a:lnTo>
                  <a:lnTo>
                    <a:pt x="9034" y="2520"/>
                  </a:lnTo>
                  <a:lnTo>
                    <a:pt x="11420" y="5793"/>
                  </a:lnTo>
                  <a:lnTo>
                    <a:pt x="12250" y="10518"/>
                  </a:lnTo>
                  <a:lnTo>
                    <a:pt x="11396" y="15467"/>
                  </a:lnTo>
                  <a:lnTo>
                    <a:pt x="8952" y="18919"/>
                  </a:lnTo>
                  <a:lnTo>
                    <a:pt x="5094" y="20941"/>
                  </a:lnTo>
                  <a:lnTo>
                    <a:pt x="0" y="21600"/>
                  </a:lnTo>
                  <a:lnTo>
                    <a:pt x="18040" y="21600"/>
                  </a:lnTo>
                  <a:lnTo>
                    <a:pt x="19891" y="19151"/>
                  </a:lnTo>
                  <a:lnTo>
                    <a:pt x="21600" y="10680"/>
                  </a:lnTo>
                  <a:lnTo>
                    <a:pt x="20058" y="1816"/>
                  </a:lnTo>
                  <a:lnTo>
                    <a:pt x="187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6" name="Shape"/>
            <p:cNvSpPr/>
            <p:nvPr/>
          </p:nvSpPr>
          <p:spPr>
            <a:xfrm>
              <a:off x="3771791" y="4167"/>
              <a:ext cx="263749" cy="333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93" y="0"/>
                  </a:moveTo>
                  <a:lnTo>
                    <a:pt x="0" y="0"/>
                  </a:lnTo>
                  <a:lnTo>
                    <a:pt x="0" y="10166"/>
                  </a:lnTo>
                  <a:lnTo>
                    <a:pt x="328" y="13314"/>
                  </a:lnTo>
                  <a:lnTo>
                    <a:pt x="1336" y="16091"/>
                  </a:lnTo>
                  <a:lnTo>
                    <a:pt x="3052" y="18381"/>
                  </a:lnTo>
                  <a:lnTo>
                    <a:pt x="5507" y="20116"/>
                  </a:lnTo>
                  <a:lnTo>
                    <a:pt x="8731" y="21216"/>
                  </a:lnTo>
                  <a:lnTo>
                    <a:pt x="12755" y="21600"/>
                  </a:lnTo>
                  <a:lnTo>
                    <a:pt x="16290" y="21229"/>
                  </a:lnTo>
                  <a:lnTo>
                    <a:pt x="19372" y="20157"/>
                  </a:lnTo>
                  <a:lnTo>
                    <a:pt x="21600" y="18660"/>
                  </a:lnTo>
                  <a:lnTo>
                    <a:pt x="12755" y="18660"/>
                  </a:lnTo>
                  <a:lnTo>
                    <a:pt x="8798" y="17943"/>
                  </a:lnTo>
                  <a:lnTo>
                    <a:pt x="6109" y="16038"/>
                  </a:lnTo>
                  <a:lnTo>
                    <a:pt x="4585" y="13326"/>
                  </a:lnTo>
                  <a:lnTo>
                    <a:pt x="4578" y="13314"/>
                  </a:lnTo>
                  <a:lnTo>
                    <a:pt x="4097" y="10166"/>
                  </a:lnTo>
                  <a:lnTo>
                    <a:pt x="409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7" name="Shape"/>
            <p:cNvSpPr/>
            <p:nvPr/>
          </p:nvSpPr>
          <p:spPr>
            <a:xfrm>
              <a:off x="3927535" y="4167"/>
              <a:ext cx="155317" cy="288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52" y="0"/>
                  </a:lnTo>
                  <a:lnTo>
                    <a:pt x="14652" y="11768"/>
                  </a:lnTo>
                  <a:lnTo>
                    <a:pt x="13584" y="15885"/>
                  </a:lnTo>
                  <a:lnTo>
                    <a:pt x="10583" y="18978"/>
                  </a:lnTo>
                  <a:lnTo>
                    <a:pt x="5953" y="20924"/>
                  </a:lnTo>
                  <a:lnTo>
                    <a:pt x="0" y="21600"/>
                  </a:lnTo>
                  <a:lnTo>
                    <a:pt x="15020" y="21600"/>
                  </a:lnTo>
                  <a:lnTo>
                    <a:pt x="15556" y="21355"/>
                  </a:lnTo>
                  <a:lnTo>
                    <a:pt x="18818" y="18714"/>
                  </a:lnTo>
                  <a:lnTo>
                    <a:pt x="20881" y="15483"/>
                  </a:lnTo>
                  <a:lnTo>
                    <a:pt x="21594" y="1176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8" name="Shape"/>
            <p:cNvSpPr/>
            <p:nvPr/>
          </p:nvSpPr>
          <p:spPr>
            <a:xfrm>
              <a:off x="4166113" y="4167"/>
              <a:ext cx="192248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4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972" y="21600"/>
                  </a:lnTo>
                  <a:lnTo>
                    <a:pt x="12678" y="21358"/>
                  </a:lnTo>
                  <a:lnTo>
                    <a:pt x="17890" y="20429"/>
                  </a:lnTo>
                  <a:lnTo>
                    <a:pt x="21600" y="18550"/>
                  </a:lnTo>
                  <a:lnTo>
                    <a:pt x="5614" y="18550"/>
                  </a:lnTo>
                  <a:lnTo>
                    <a:pt x="5614" y="11982"/>
                  </a:lnTo>
                  <a:lnTo>
                    <a:pt x="21171" y="11982"/>
                  </a:lnTo>
                  <a:lnTo>
                    <a:pt x="20744" y="11604"/>
                  </a:lnTo>
                  <a:lnTo>
                    <a:pt x="17968" y="10512"/>
                  </a:lnTo>
                  <a:lnTo>
                    <a:pt x="14365" y="9867"/>
                  </a:lnTo>
                  <a:lnTo>
                    <a:pt x="16645" y="9290"/>
                  </a:lnTo>
                  <a:lnTo>
                    <a:pt x="17368" y="8931"/>
                  </a:lnTo>
                  <a:lnTo>
                    <a:pt x="5614" y="8931"/>
                  </a:lnTo>
                  <a:lnTo>
                    <a:pt x="5614" y="3051"/>
                  </a:lnTo>
                  <a:lnTo>
                    <a:pt x="18522" y="3051"/>
                  </a:lnTo>
                  <a:lnTo>
                    <a:pt x="15580" y="1302"/>
                  </a:lnTo>
                  <a:lnTo>
                    <a:pt x="10980" y="304"/>
                  </a:lnTo>
                  <a:lnTo>
                    <a:pt x="524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99" name="Shape"/>
            <p:cNvSpPr/>
            <p:nvPr/>
          </p:nvSpPr>
          <p:spPr>
            <a:xfrm>
              <a:off x="4234405" y="185731"/>
              <a:ext cx="137830" cy="99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28" y="0"/>
                  </a:moveTo>
                  <a:lnTo>
                    <a:pt x="263" y="0"/>
                  </a:lnTo>
                  <a:lnTo>
                    <a:pt x="5515" y="439"/>
                  </a:lnTo>
                  <a:lnTo>
                    <a:pt x="9691" y="2090"/>
                  </a:lnTo>
                  <a:lnTo>
                    <a:pt x="12448" y="5452"/>
                  </a:lnTo>
                  <a:lnTo>
                    <a:pt x="13443" y="11025"/>
                  </a:lnTo>
                  <a:lnTo>
                    <a:pt x="12489" y="16529"/>
                  </a:lnTo>
                  <a:lnTo>
                    <a:pt x="9780" y="19736"/>
                  </a:lnTo>
                  <a:lnTo>
                    <a:pt x="5541" y="21232"/>
                  </a:lnTo>
                  <a:lnTo>
                    <a:pt x="0" y="21600"/>
                  </a:lnTo>
                  <a:lnTo>
                    <a:pt x="19426" y="21600"/>
                  </a:lnTo>
                  <a:lnTo>
                    <a:pt x="19550" y="21452"/>
                  </a:lnTo>
                  <a:lnTo>
                    <a:pt x="21600" y="10845"/>
                  </a:lnTo>
                  <a:lnTo>
                    <a:pt x="20720" y="3945"/>
                  </a:lnTo>
                  <a:lnTo>
                    <a:pt x="188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0" name="Shape"/>
            <p:cNvSpPr/>
            <p:nvPr/>
          </p:nvSpPr>
          <p:spPr>
            <a:xfrm>
              <a:off x="4447195" y="4167"/>
              <a:ext cx="172803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4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50"/>
                  </a:lnTo>
                  <a:lnTo>
                    <a:pt x="6245" y="18550"/>
                  </a:lnTo>
                  <a:lnTo>
                    <a:pt x="624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1" name="Rectangle"/>
            <p:cNvSpPr/>
            <p:nvPr/>
          </p:nvSpPr>
          <p:spPr>
            <a:xfrm>
              <a:off x="4685376" y="4167"/>
              <a:ext cx="49969" cy="32730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2" name="Shape"/>
            <p:cNvSpPr/>
            <p:nvPr/>
          </p:nvSpPr>
          <p:spPr>
            <a:xfrm>
              <a:off x="4826953" y="4167"/>
              <a:ext cx="114030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469" y="21600"/>
                  </a:lnTo>
                  <a:lnTo>
                    <a:pt x="9469" y="11295"/>
                  </a:lnTo>
                  <a:lnTo>
                    <a:pt x="21600" y="11295"/>
                  </a:lnTo>
                  <a:lnTo>
                    <a:pt x="20432" y="10855"/>
                  </a:lnTo>
                  <a:lnTo>
                    <a:pt x="21013" y="10635"/>
                  </a:lnTo>
                  <a:lnTo>
                    <a:pt x="9469" y="10635"/>
                  </a:lnTo>
                  <a:lnTo>
                    <a:pt x="946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3" name="Shape"/>
            <p:cNvSpPr/>
            <p:nvPr/>
          </p:nvSpPr>
          <p:spPr>
            <a:xfrm>
              <a:off x="4876941" y="175324"/>
              <a:ext cx="208195" cy="156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44" y="0"/>
                  </a:moveTo>
                  <a:lnTo>
                    <a:pt x="0" y="0"/>
                  </a:lnTo>
                  <a:lnTo>
                    <a:pt x="14602" y="21600"/>
                  </a:lnTo>
                  <a:lnTo>
                    <a:pt x="21600" y="21600"/>
                  </a:lnTo>
                  <a:lnTo>
                    <a:pt x="664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4" name="Shape"/>
            <p:cNvSpPr/>
            <p:nvPr/>
          </p:nvSpPr>
          <p:spPr>
            <a:xfrm>
              <a:off x="4876941" y="4167"/>
              <a:ext cx="209441" cy="161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730" y="0"/>
                  </a:lnTo>
                  <a:lnTo>
                    <a:pt x="0" y="21600"/>
                  </a:lnTo>
                  <a:lnTo>
                    <a:pt x="628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5" name="Shape"/>
            <p:cNvSpPr/>
            <p:nvPr/>
          </p:nvSpPr>
          <p:spPr>
            <a:xfrm>
              <a:off x="5111363" y="4167"/>
              <a:ext cx="185874" cy="327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679" y="0"/>
                  </a:moveTo>
                  <a:lnTo>
                    <a:pt x="0" y="0"/>
                  </a:lnTo>
                  <a:lnTo>
                    <a:pt x="12534" y="13026"/>
                  </a:lnTo>
                  <a:lnTo>
                    <a:pt x="12534" y="21600"/>
                  </a:lnTo>
                  <a:lnTo>
                    <a:pt x="18340" y="21600"/>
                  </a:lnTo>
                  <a:lnTo>
                    <a:pt x="18340" y="13081"/>
                  </a:lnTo>
                  <a:lnTo>
                    <a:pt x="21600" y="9756"/>
                  </a:lnTo>
                  <a:lnTo>
                    <a:pt x="15777" y="9756"/>
                  </a:lnTo>
                  <a:lnTo>
                    <a:pt x="667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6" name="Shape"/>
            <p:cNvSpPr/>
            <p:nvPr/>
          </p:nvSpPr>
          <p:spPr>
            <a:xfrm>
              <a:off x="5247129" y="4166"/>
              <a:ext cx="132417" cy="14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224" y="0"/>
                  </a:lnTo>
                  <a:lnTo>
                    <a:pt x="0" y="21600"/>
                  </a:lnTo>
                  <a:lnTo>
                    <a:pt x="817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07" name="Shape"/>
            <p:cNvSpPr/>
            <p:nvPr/>
          </p:nvSpPr>
          <p:spPr>
            <a:xfrm>
              <a:off x="83484" y="46238"/>
              <a:ext cx="4251131" cy="93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9" y="0"/>
                  </a:moveTo>
                  <a:lnTo>
                    <a:pt x="0" y="0"/>
                  </a:lnTo>
                  <a:lnTo>
                    <a:pt x="109" y="890"/>
                  </a:lnTo>
                  <a:lnTo>
                    <a:pt x="204" y="3145"/>
                  </a:lnTo>
                  <a:lnTo>
                    <a:pt x="282" y="6142"/>
                  </a:lnTo>
                  <a:lnTo>
                    <a:pt x="339" y="9256"/>
                  </a:lnTo>
                  <a:lnTo>
                    <a:pt x="339" y="0"/>
                  </a:lnTo>
                  <a:close/>
                  <a:moveTo>
                    <a:pt x="21545" y="963"/>
                  </a:moveTo>
                  <a:lnTo>
                    <a:pt x="20996" y="963"/>
                  </a:lnTo>
                  <a:lnTo>
                    <a:pt x="21117" y="1398"/>
                  </a:lnTo>
                  <a:lnTo>
                    <a:pt x="21228" y="2999"/>
                  </a:lnTo>
                  <a:lnTo>
                    <a:pt x="21310" y="6210"/>
                  </a:lnTo>
                  <a:lnTo>
                    <a:pt x="21342" y="11473"/>
                  </a:lnTo>
                  <a:lnTo>
                    <a:pt x="21321" y="15956"/>
                  </a:lnTo>
                  <a:lnTo>
                    <a:pt x="21321" y="16026"/>
                  </a:lnTo>
                  <a:lnTo>
                    <a:pt x="21260" y="19177"/>
                  </a:lnTo>
                  <a:lnTo>
                    <a:pt x="21162" y="21008"/>
                  </a:lnTo>
                  <a:lnTo>
                    <a:pt x="21030" y="21600"/>
                  </a:lnTo>
                  <a:lnTo>
                    <a:pt x="21492" y="21600"/>
                  </a:lnTo>
                  <a:lnTo>
                    <a:pt x="21536" y="19915"/>
                  </a:lnTo>
                  <a:lnTo>
                    <a:pt x="21584" y="15956"/>
                  </a:lnTo>
                  <a:lnTo>
                    <a:pt x="21600" y="10893"/>
                  </a:lnTo>
                  <a:lnTo>
                    <a:pt x="21550" y="1200"/>
                  </a:lnTo>
                  <a:lnTo>
                    <a:pt x="21545" y="963"/>
                  </a:lnTo>
                  <a:close/>
                  <a:moveTo>
                    <a:pt x="9635" y="0"/>
                  </a:moveTo>
                  <a:lnTo>
                    <a:pt x="9296" y="0"/>
                  </a:lnTo>
                  <a:lnTo>
                    <a:pt x="9405" y="890"/>
                  </a:lnTo>
                  <a:lnTo>
                    <a:pt x="9500" y="3145"/>
                  </a:lnTo>
                  <a:lnTo>
                    <a:pt x="9578" y="6142"/>
                  </a:lnTo>
                  <a:lnTo>
                    <a:pt x="9635" y="9256"/>
                  </a:lnTo>
                  <a:lnTo>
                    <a:pt x="9635" y="0"/>
                  </a:lnTo>
                  <a:close/>
                </a:path>
              </a:pathLst>
            </a:custGeom>
            <a:solidFill>
              <a:srgbClr val="22539C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34" name="object 3"/>
          <p:cNvGrpSpPr/>
          <p:nvPr/>
        </p:nvGrpSpPr>
        <p:grpSpPr>
          <a:xfrm>
            <a:off x="8068429" y="4595371"/>
            <a:ext cx="3345827" cy="337709"/>
            <a:chOff x="0" y="0"/>
            <a:chExt cx="3345825" cy="337707"/>
          </a:xfrm>
        </p:grpSpPr>
        <p:sp>
          <p:nvSpPr>
            <p:cNvPr id="309" name="Shape"/>
            <p:cNvSpPr/>
            <p:nvPr/>
          </p:nvSpPr>
          <p:spPr>
            <a:xfrm>
              <a:off x="-1" y="4155"/>
              <a:ext cx="109751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2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2" y="21600"/>
                  </a:lnTo>
                  <a:lnTo>
                    <a:pt x="9832" y="7448"/>
                  </a:lnTo>
                  <a:lnTo>
                    <a:pt x="21600" y="7448"/>
                  </a:lnTo>
                  <a:lnTo>
                    <a:pt x="1065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0" name="Shape"/>
            <p:cNvSpPr/>
            <p:nvPr/>
          </p:nvSpPr>
          <p:spPr>
            <a:xfrm>
              <a:off x="49955" y="117011"/>
              <a:ext cx="187905" cy="214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1" y="21600"/>
                  </a:lnTo>
                  <a:lnTo>
                    <a:pt x="21600" y="15013"/>
                  </a:lnTo>
                  <a:lnTo>
                    <a:pt x="15319" y="15013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1" name="Rectangle"/>
            <p:cNvSpPr/>
            <p:nvPr/>
          </p:nvSpPr>
          <p:spPr>
            <a:xfrm>
              <a:off x="316901" y="113273"/>
              <a:ext cx="49958" cy="21819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2" name="Shape"/>
            <p:cNvSpPr/>
            <p:nvPr/>
          </p:nvSpPr>
          <p:spPr>
            <a:xfrm>
              <a:off x="183218" y="4155"/>
              <a:ext cx="183641" cy="261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4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4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3" name="Rectangle"/>
            <p:cNvSpPr/>
            <p:nvPr/>
          </p:nvSpPr>
          <p:spPr>
            <a:xfrm>
              <a:off x="454310" y="4155"/>
              <a:ext cx="49969" cy="32731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4" name="Shape"/>
            <p:cNvSpPr/>
            <p:nvPr/>
          </p:nvSpPr>
          <p:spPr>
            <a:xfrm>
              <a:off x="591730" y="4155"/>
              <a:ext cx="120928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89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5" y="21600"/>
                  </a:lnTo>
                  <a:lnTo>
                    <a:pt x="8925" y="5523"/>
                  </a:lnTo>
                  <a:lnTo>
                    <a:pt x="21600" y="5523"/>
                  </a:lnTo>
                  <a:lnTo>
                    <a:pt x="72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5" name="Shape"/>
            <p:cNvSpPr/>
            <p:nvPr/>
          </p:nvSpPr>
          <p:spPr>
            <a:xfrm>
              <a:off x="641697" y="87850"/>
              <a:ext cx="274402" cy="243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6" y="0"/>
                  </a:moveTo>
                  <a:lnTo>
                    <a:pt x="0" y="0"/>
                  </a:lnTo>
                  <a:lnTo>
                    <a:pt x="18421" y="21600"/>
                  </a:lnTo>
                  <a:lnTo>
                    <a:pt x="21600" y="21600"/>
                  </a:lnTo>
                  <a:lnTo>
                    <a:pt x="21600" y="14215"/>
                  </a:lnTo>
                  <a:lnTo>
                    <a:pt x="17667" y="14215"/>
                  </a:lnTo>
                  <a:lnTo>
                    <a:pt x="55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6" name="Rectangle"/>
            <p:cNvSpPr/>
            <p:nvPr/>
          </p:nvSpPr>
          <p:spPr>
            <a:xfrm>
              <a:off x="866129" y="4155"/>
              <a:ext cx="49969" cy="24401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7" name="Rectangle"/>
            <p:cNvSpPr/>
            <p:nvPr/>
          </p:nvSpPr>
          <p:spPr>
            <a:xfrm>
              <a:off x="1003529" y="4155"/>
              <a:ext cx="49959" cy="32731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8" name="Shape"/>
            <p:cNvSpPr/>
            <p:nvPr/>
          </p:nvSpPr>
          <p:spPr>
            <a:xfrm>
              <a:off x="1135545" y="254860"/>
              <a:ext cx="161494" cy="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8"/>
                  </a:lnTo>
                  <a:lnTo>
                    <a:pt x="1785" y="17505"/>
                  </a:lnTo>
                  <a:lnTo>
                    <a:pt x="4009" y="19623"/>
                  </a:lnTo>
                  <a:lnTo>
                    <a:pt x="6609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332" y="14903"/>
                  </a:lnTo>
                  <a:lnTo>
                    <a:pt x="21600" y="9158"/>
                  </a:lnTo>
                  <a:lnTo>
                    <a:pt x="9745" y="9158"/>
                  </a:lnTo>
                  <a:lnTo>
                    <a:pt x="7016" y="8340"/>
                  </a:lnTo>
                  <a:lnTo>
                    <a:pt x="4287" y="6213"/>
                  </a:lnTo>
                  <a:lnTo>
                    <a:pt x="1851" y="3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19" name="Shape"/>
            <p:cNvSpPr/>
            <p:nvPr/>
          </p:nvSpPr>
          <p:spPr>
            <a:xfrm>
              <a:off x="1124289" y="-1"/>
              <a:ext cx="188228" cy="28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2" y="0"/>
                  </a:moveTo>
                  <a:lnTo>
                    <a:pt x="6977" y="480"/>
                  </a:lnTo>
                  <a:lnTo>
                    <a:pt x="3454" y="1862"/>
                  </a:lnTo>
                  <a:lnTo>
                    <a:pt x="952" y="4058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8"/>
                  </a:lnTo>
                  <a:lnTo>
                    <a:pt x="7837" y="13733"/>
                  </a:lnTo>
                  <a:lnTo>
                    <a:pt x="11610" y="14969"/>
                  </a:lnTo>
                  <a:lnTo>
                    <a:pt x="14513" y="16293"/>
                  </a:lnTo>
                  <a:lnTo>
                    <a:pt x="15674" y="18062"/>
                  </a:lnTo>
                  <a:lnTo>
                    <a:pt x="15224" y="19558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6" y="21367"/>
                  </a:lnTo>
                  <a:lnTo>
                    <a:pt x="9652" y="21600"/>
                  </a:lnTo>
                  <a:lnTo>
                    <a:pt x="19824" y="21600"/>
                  </a:lnTo>
                  <a:lnTo>
                    <a:pt x="20583" y="20962"/>
                  </a:lnTo>
                  <a:lnTo>
                    <a:pt x="21600" y="17907"/>
                  </a:lnTo>
                  <a:lnTo>
                    <a:pt x="20428" y="14871"/>
                  </a:lnTo>
                  <a:lnTo>
                    <a:pt x="17499" y="12807"/>
                  </a:lnTo>
                  <a:lnTo>
                    <a:pt x="13692" y="11343"/>
                  </a:lnTo>
                  <a:lnTo>
                    <a:pt x="9884" y="10107"/>
                  </a:lnTo>
                  <a:lnTo>
                    <a:pt x="6955" y="8726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2"/>
                  </a:lnTo>
                  <a:lnTo>
                    <a:pt x="8867" y="3694"/>
                  </a:lnTo>
                  <a:lnTo>
                    <a:pt x="11039" y="3445"/>
                  </a:lnTo>
                  <a:lnTo>
                    <a:pt x="18684" y="3445"/>
                  </a:lnTo>
                  <a:lnTo>
                    <a:pt x="18684" y="1675"/>
                  </a:lnTo>
                  <a:lnTo>
                    <a:pt x="17354" y="1060"/>
                  </a:lnTo>
                  <a:lnTo>
                    <a:pt x="15608" y="523"/>
                  </a:lnTo>
                  <a:lnTo>
                    <a:pt x="13477" y="144"/>
                  </a:lnTo>
                  <a:lnTo>
                    <a:pt x="10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0" name="Rectangle"/>
            <p:cNvSpPr/>
            <p:nvPr/>
          </p:nvSpPr>
          <p:spPr>
            <a:xfrm>
              <a:off x="1448270" y="50793"/>
              <a:ext cx="49969" cy="28067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1" name="Rectangle"/>
            <p:cNvSpPr/>
            <p:nvPr/>
          </p:nvSpPr>
          <p:spPr>
            <a:xfrm>
              <a:off x="1341676" y="4156"/>
              <a:ext cx="263188" cy="4664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2" name="Shape"/>
            <p:cNvSpPr/>
            <p:nvPr/>
          </p:nvSpPr>
          <p:spPr>
            <a:xfrm>
              <a:off x="1656881" y="4155"/>
              <a:ext cx="152825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1" y="18549"/>
                  </a:lnTo>
                  <a:lnTo>
                    <a:pt x="7061" y="12312"/>
                  </a:lnTo>
                  <a:lnTo>
                    <a:pt x="17363" y="12312"/>
                  </a:lnTo>
                  <a:lnTo>
                    <a:pt x="17363" y="9261"/>
                  </a:lnTo>
                  <a:lnTo>
                    <a:pt x="7061" y="9261"/>
                  </a:lnTo>
                  <a:lnTo>
                    <a:pt x="7061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3" name="Shape"/>
            <p:cNvSpPr/>
            <p:nvPr/>
          </p:nvSpPr>
          <p:spPr>
            <a:xfrm>
              <a:off x="1881753" y="4155"/>
              <a:ext cx="176907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100" y="21600"/>
                  </a:lnTo>
                  <a:lnTo>
                    <a:pt x="6100" y="13493"/>
                  </a:lnTo>
                  <a:lnTo>
                    <a:pt x="8184" y="13493"/>
                  </a:lnTo>
                  <a:lnTo>
                    <a:pt x="9089" y="13483"/>
                  </a:lnTo>
                  <a:lnTo>
                    <a:pt x="9976" y="13455"/>
                  </a:lnTo>
                  <a:lnTo>
                    <a:pt x="10843" y="13412"/>
                  </a:lnTo>
                  <a:lnTo>
                    <a:pt x="11692" y="13356"/>
                  </a:lnTo>
                  <a:lnTo>
                    <a:pt x="19838" y="13356"/>
                  </a:lnTo>
                  <a:lnTo>
                    <a:pt x="17895" y="12201"/>
                  </a:lnTo>
                  <a:lnTo>
                    <a:pt x="20265" y="11223"/>
                  </a:lnTo>
                  <a:lnTo>
                    <a:pt x="21352" y="10471"/>
                  </a:lnTo>
                  <a:lnTo>
                    <a:pt x="6100" y="10471"/>
                  </a:lnTo>
                  <a:lnTo>
                    <a:pt x="6100" y="3078"/>
                  </a:lnTo>
                  <a:lnTo>
                    <a:pt x="21600" y="3078"/>
                  </a:lnTo>
                  <a:lnTo>
                    <a:pt x="19440" y="1604"/>
                  </a:lnTo>
                  <a:lnTo>
                    <a:pt x="14645" y="391"/>
                  </a:lnTo>
                  <a:lnTo>
                    <a:pt x="838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4" name="Shape"/>
            <p:cNvSpPr/>
            <p:nvPr/>
          </p:nvSpPr>
          <p:spPr>
            <a:xfrm>
              <a:off x="1977510" y="206537"/>
              <a:ext cx="180321" cy="124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2" y="0"/>
                  </a:moveTo>
                  <a:lnTo>
                    <a:pt x="0" y="0"/>
                  </a:lnTo>
                  <a:lnTo>
                    <a:pt x="13170" y="21600"/>
                  </a:lnTo>
                  <a:lnTo>
                    <a:pt x="21600" y="21600"/>
                  </a:lnTo>
                  <a:lnTo>
                    <a:pt x="7992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5" name="Shape"/>
            <p:cNvSpPr/>
            <p:nvPr/>
          </p:nvSpPr>
          <p:spPr>
            <a:xfrm>
              <a:off x="1950851" y="50794"/>
              <a:ext cx="124113" cy="112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3" y="0"/>
                  </a:moveTo>
                  <a:lnTo>
                    <a:pt x="221" y="0"/>
                  </a:lnTo>
                  <a:lnTo>
                    <a:pt x="5249" y="616"/>
                  </a:lnTo>
                  <a:lnTo>
                    <a:pt x="9035" y="2518"/>
                  </a:lnTo>
                  <a:lnTo>
                    <a:pt x="11423" y="5792"/>
                  </a:lnTo>
                  <a:lnTo>
                    <a:pt x="12253" y="10518"/>
                  </a:lnTo>
                  <a:lnTo>
                    <a:pt x="11399" y="15468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8" y="21600"/>
                  </a:lnTo>
                  <a:lnTo>
                    <a:pt x="19416" y="20171"/>
                  </a:lnTo>
                  <a:lnTo>
                    <a:pt x="21035" y="15793"/>
                  </a:lnTo>
                  <a:lnTo>
                    <a:pt x="21600" y="10678"/>
                  </a:lnTo>
                  <a:lnTo>
                    <a:pt x="20059" y="1813"/>
                  </a:lnTo>
                  <a:lnTo>
                    <a:pt x="18763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6" name="Shape"/>
            <p:cNvSpPr/>
            <p:nvPr/>
          </p:nvSpPr>
          <p:spPr>
            <a:xfrm>
              <a:off x="2189890" y="254860"/>
              <a:ext cx="161503" cy="82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8"/>
                  </a:lnTo>
                  <a:lnTo>
                    <a:pt x="1786" y="17505"/>
                  </a:lnTo>
                  <a:lnTo>
                    <a:pt x="4010" y="19623"/>
                  </a:lnTo>
                  <a:lnTo>
                    <a:pt x="6610" y="21067"/>
                  </a:lnTo>
                  <a:lnTo>
                    <a:pt x="9524" y="21600"/>
                  </a:lnTo>
                  <a:lnTo>
                    <a:pt x="14811" y="19883"/>
                  </a:lnTo>
                  <a:lnTo>
                    <a:pt x="19332" y="14903"/>
                  </a:lnTo>
                  <a:lnTo>
                    <a:pt x="21600" y="9158"/>
                  </a:lnTo>
                  <a:lnTo>
                    <a:pt x="9746" y="9158"/>
                  </a:lnTo>
                  <a:lnTo>
                    <a:pt x="7017" y="8340"/>
                  </a:lnTo>
                  <a:lnTo>
                    <a:pt x="4288" y="6213"/>
                  </a:lnTo>
                  <a:lnTo>
                    <a:pt x="1852" y="3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7" name="Shape"/>
            <p:cNvSpPr/>
            <p:nvPr/>
          </p:nvSpPr>
          <p:spPr>
            <a:xfrm>
              <a:off x="2178645" y="-1"/>
              <a:ext cx="188227" cy="28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90" y="0"/>
                  </a:moveTo>
                  <a:lnTo>
                    <a:pt x="6975" y="480"/>
                  </a:lnTo>
                  <a:lnTo>
                    <a:pt x="3453" y="1862"/>
                  </a:lnTo>
                  <a:lnTo>
                    <a:pt x="951" y="4058"/>
                  </a:lnTo>
                  <a:lnTo>
                    <a:pt x="0" y="6983"/>
                  </a:lnTo>
                  <a:lnTo>
                    <a:pt x="1161" y="10096"/>
                  </a:lnTo>
                  <a:lnTo>
                    <a:pt x="4064" y="12228"/>
                  </a:lnTo>
                  <a:lnTo>
                    <a:pt x="7837" y="13733"/>
                  </a:lnTo>
                  <a:lnTo>
                    <a:pt x="11610" y="14969"/>
                  </a:lnTo>
                  <a:lnTo>
                    <a:pt x="14513" y="16293"/>
                  </a:lnTo>
                  <a:lnTo>
                    <a:pt x="15674" y="18062"/>
                  </a:lnTo>
                  <a:lnTo>
                    <a:pt x="15224" y="19558"/>
                  </a:lnTo>
                  <a:lnTo>
                    <a:pt x="13972" y="20669"/>
                  </a:lnTo>
                  <a:lnTo>
                    <a:pt x="12049" y="21367"/>
                  </a:lnTo>
                  <a:lnTo>
                    <a:pt x="12006" y="21367"/>
                  </a:lnTo>
                  <a:lnTo>
                    <a:pt x="9652" y="21600"/>
                  </a:lnTo>
                  <a:lnTo>
                    <a:pt x="19824" y="21600"/>
                  </a:lnTo>
                  <a:lnTo>
                    <a:pt x="20583" y="20962"/>
                  </a:lnTo>
                  <a:lnTo>
                    <a:pt x="21600" y="17907"/>
                  </a:lnTo>
                  <a:lnTo>
                    <a:pt x="20428" y="14871"/>
                  </a:lnTo>
                  <a:lnTo>
                    <a:pt x="17499" y="12807"/>
                  </a:lnTo>
                  <a:lnTo>
                    <a:pt x="13692" y="11343"/>
                  </a:lnTo>
                  <a:lnTo>
                    <a:pt x="9884" y="10107"/>
                  </a:lnTo>
                  <a:lnTo>
                    <a:pt x="6955" y="8726"/>
                  </a:lnTo>
                  <a:lnTo>
                    <a:pt x="5783" y="6828"/>
                  </a:lnTo>
                  <a:lnTo>
                    <a:pt x="6154" y="5461"/>
                  </a:lnTo>
                  <a:lnTo>
                    <a:pt x="7210" y="4392"/>
                  </a:lnTo>
                  <a:lnTo>
                    <a:pt x="8866" y="3694"/>
                  </a:lnTo>
                  <a:lnTo>
                    <a:pt x="11038" y="3445"/>
                  </a:lnTo>
                  <a:lnTo>
                    <a:pt x="18684" y="3445"/>
                  </a:lnTo>
                  <a:lnTo>
                    <a:pt x="18684" y="1675"/>
                  </a:lnTo>
                  <a:lnTo>
                    <a:pt x="17354" y="1060"/>
                  </a:lnTo>
                  <a:lnTo>
                    <a:pt x="15608" y="523"/>
                  </a:lnTo>
                  <a:lnTo>
                    <a:pt x="13476" y="144"/>
                  </a:lnTo>
                  <a:lnTo>
                    <a:pt x="109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8" name="Rectangle"/>
            <p:cNvSpPr/>
            <p:nvPr/>
          </p:nvSpPr>
          <p:spPr>
            <a:xfrm>
              <a:off x="2502604" y="50793"/>
              <a:ext cx="49990" cy="28067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29" name="Rectangle"/>
            <p:cNvSpPr/>
            <p:nvPr/>
          </p:nvSpPr>
          <p:spPr>
            <a:xfrm>
              <a:off x="2396009" y="4156"/>
              <a:ext cx="263178" cy="4664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0" name="Shape"/>
            <p:cNvSpPr/>
            <p:nvPr/>
          </p:nvSpPr>
          <p:spPr>
            <a:xfrm>
              <a:off x="2684169" y="4155"/>
              <a:ext cx="193033" cy="32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1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1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1" name="Shape"/>
            <p:cNvSpPr/>
            <p:nvPr/>
          </p:nvSpPr>
          <p:spPr>
            <a:xfrm>
              <a:off x="2830322" y="4155"/>
              <a:ext cx="151589" cy="269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4" y="0"/>
                  </a:lnTo>
                  <a:lnTo>
                    <a:pt x="0" y="21600"/>
                  </a:lnTo>
                  <a:lnTo>
                    <a:pt x="668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2" name="Shape"/>
            <p:cNvSpPr/>
            <p:nvPr/>
          </p:nvSpPr>
          <p:spPr>
            <a:xfrm>
              <a:off x="3011458" y="2073"/>
              <a:ext cx="288216" cy="335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46" y="0"/>
                  </a:moveTo>
                  <a:lnTo>
                    <a:pt x="8558" y="506"/>
                  </a:lnTo>
                  <a:lnTo>
                    <a:pt x="5374" y="1840"/>
                  </a:lnTo>
                  <a:lnTo>
                    <a:pt x="2960" y="3769"/>
                  </a:lnTo>
                  <a:lnTo>
                    <a:pt x="1282" y="6057"/>
                  </a:lnTo>
                  <a:lnTo>
                    <a:pt x="307" y="8470"/>
                  </a:lnTo>
                  <a:lnTo>
                    <a:pt x="0" y="10773"/>
                  </a:lnTo>
                  <a:lnTo>
                    <a:pt x="278" y="13309"/>
                  </a:lnTo>
                  <a:lnTo>
                    <a:pt x="1227" y="15789"/>
                  </a:lnTo>
                  <a:lnTo>
                    <a:pt x="2878" y="18036"/>
                  </a:lnTo>
                  <a:lnTo>
                    <a:pt x="5263" y="19871"/>
                  </a:lnTo>
                  <a:lnTo>
                    <a:pt x="8412" y="21118"/>
                  </a:lnTo>
                  <a:lnTo>
                    <a:pt x="12357" y="21600"/>
                  </a:lnTo>
                  <a:lnTo>
                    <a:pt x="15962" y="21161"/>
                  </a:lnTo>
                  <a:lnTo>
                    <a:pt x="19077" y="20016"/>
                  </a:lnTo>
                  <a:lnTo>
                    <a:pt x="21097" y="18625"/>
                  </a:lnTo>
                  <a:lnTo>
                    <a:pt x="12420" y="18625"/>
                  </a:lnTo>
                  <a:lnTo>
                    <a:pt x="8429" y="17884"/>
                  </a:lnTo>
                  <a:lnTo>
                    <a:pt x="5773" y="16035"/>
                  </a:lnTo>
                  <a:lnTo>
                    <a:pt x="4310" y="13518"/>
                  </a:lnTo>
                  <a:lnTo>
                    <a:pt x="3900" y="10773"/>
                  </a:lnTo>
                  <a:lnTo>
                    <a:pt x="4347" y="8247"/>
                  </a:lnTo>
                  <a:lnTo>
                    <a:pt x="5835" y="5718"/>
                  </a:lnTo>
                  <a:lnTo>
                    <a:pt x="8515" y="3769"/>
                  </a:lnTo>
                  <a:lnTo>
                    <a:pt x="12546" y="2975"/>
                  </a:lnTo>
                  <a:lnTo>
                    <a:pt x="21600" y="2975"/>
                  </a:lnTo>
                  <a:lnTo>
                    <a:pt x="21447" y="2811"/>
                  </a:lnTo>
                  <a:lnTo>
                    <a:pt x="18959" y="1294"/>
                  </a:lnTo>
                  <a:lnTo>
                    <a:pt x="15965" y="344"/>
                  </a:lnTo>
                  <a:lnTo>
                    <a:pt x="1254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3" name="Shape"/>
            <p:cNvSpPr/>
            <p:nvPr/>
          </p:nvSpPr>
          <p:spPr>
            <a:xfrm>
              <a:off x="3177180" y="48302"/>
              <a:ext cx="168646" cy="24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89" y="0"/>
                  </a:moveTo>
                  <a:lnTo>
                    <a:pt x="215" y="0"/>
                  </a:lnTo>
                  <a:lnTo>
                    <a:pt x="6227" y="744"/>
                  </a:lnTo>
                  <a:lnTo>
                    <a:pt x="10840" y="2820"/>
                  </a:lnTo>
                  <a:lnTo>
                    <a:pt x="13834" y="6075"/>
                  </a:lnTo>
                  <a:lnTo>
                    <a:pt x="14986" y="10356"/>
                  </a:lnTo>
                  <a:lnTo>
                    <a:pt x="14031" y="14703"/>
                  </a:lnTo>
                  <a:lnTo>
                    <a:pt x="11073" y="18253"/>
                  </a:lnTo>
                  <a:lnTo>
                    <a:pt x="6324" y="20665"/>
                  </a:lnTo>
                  <a:lnTo>
                    <a:pt x="0" y="21600"/>
                  </a:lnTo>
                  <a:lnTo>
                    <a:pt x="14830" y="21600"/>
                  </a:lnTo>
                  <a:lnTo>
                    <a:pt x="15727" y="21101"/>
                  </a:lnTo>
                  <a:lnTo>
                    <a:pt x="18972" y="17980"/>
                  </a:lnTo>
                  <a:lnTo>
                    <a:pt x="20974" y="14292"/>
                  </a:lnTo>
                  <a:lnTo>
                    <a:pt x="21600" y="10172"/>
                  </a:lnTo>
                  <a:lnTo>
                    <a:pt x="20779" y="6075"/>
                  </a:lnTo>
                  <a:lnTo>
                    <a:pt x="18675" y="2590"/>
                  </a:lnTo>
                  <a:lnTo>
                    <a:pt x="1568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38" name="object 4"/>
          <p:cNvGrpSpPr/>
          <p:nvPr/>
        </p:nvGrpSpPr>
        <p:grpSpPr>
          <a:xfrm>
            <a:off x="8070539" y="5072965"/>
            <a:ext cx="3322791" cy="50053"/>
            <a:chOff x="0" y="0"/>
            <a:chExt cx="3322790" cy="50052"/>
          </a:xfrm>
        </p:grpSpPr>
        <p:sp>
          <p:nvSpPr>
            <p:cNvPr id="335" name="object 5"/>
            <p:cNvSpPr/>
            <p:nvPr/>
          </p:nvSpPr>
          <p:spPr>
            <a:xfrm>
              <a:off x="0" y="-1"/>
              <a:ext cx="1125644" cy="50054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6" name="object 6"/>
            <p:cNvSpPr/>
            <p:nvPr/>
          </p:nvSpPr>
          <p:spPr>
            <a:xfrm>
              <a:off x="1125149" y="-1"/>
              <a:ext cx="1125623" cy="5005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7" name="object 7"/>
            <p:cNvSpPr/>
            <p:nvPr/>
          </p:nvSpPr>
          <p:spPr>
            <a:xfrm>
              <a:off x="2250215" y="-1"/>
              <a:ext cx="1072576" cy="50054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344" name="object 8"/>
          <p:cNvGrpSpPr/>
          <p:nvPr/>
        </p:nvGrpSpPr>
        <p:grpSpPr>
          <a:xfrm>
            <a:off x="6678779" y="4597913"/>
            <a:ext cx="1060709" cy="1360822"/>
            <a:chOff x="0" y="0"/>
            <a:chExt cx="1060707" cy="1360821"/>
          </a:xfrm>
        </p:grpSpPr>
        <p:sp>
          <p:nvSpPr>
            <p:cNvPr id="339" name="object 9"/>
            <p:cNvSpPr/>
            <p:nvPr/>
          </p:nvSpPr>
          <p:spPr>
            <a:xfrm>
              <a:off x="-1" y="0"/>
              <a:ext cx="1060709" cy="1360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982"/>
                  </a:lnTo>
                  <a:lnTo>
                    <a:pt x="439" y="14030"/>
                  </a:lnTo>
                  <a:lnTo>
                    <a:pt x="844" y="14757"/>
                  </a:lnTo>
                  <a:lnTo>
                    <a:pt x="1304" y="15446"/>
                  </a:lnTo>
                  <a:lnTo>
                    <a:pt x="1815" y="16096"/>
                  </a:lnTo>
                  <a:lnTo>
                    <a:pt x="2370" y="16710"/>
                  </a:lnTo>
                  <a:lnTo>
                    <a:pt x="2964" y="17288"/>
                  </a:lnTo>
                  <a:lnTo>
                    <a:pt x="3593" y="17832"/>
                  </a:lnTo>
                  <a:lnTo>
                    <a:pt x="4249" y="18342"/>
                  </a:lnTo>
                  <a:lnTo>
                    <a:pt x="4928" y="18820"/>
                  </a:lnTo>
                  <a:lnTo>
                    <a:pt x="5625" y="19266"/>
                  </a:lnTo>
                  <a:lnTo>
                    <a:pt x="6333" y="19682"/>
                  </a:lnTo>
                  <a:lnTo>
                    <a:pt x="7048" y="20069"/>
                  </a:lnTo>
                  <a:lnTo>
                    <a:pt x="7763" y="20427"/>
                  </a:lnTo>
                  <a:lnTo>
                    <a:pt x="8474" y="20759"/>
                  </a:lnTo>
                  <a:lnTo>
                    <a:pt x="9174" y="21064"/>
                  </a:lnTo>
                  <a:lnTo>
                    <a:pt x="10522" y="21600"/>
                  </a:lnTo>
                  <a:lnTo>
                    <a:pt x="11186" y="21344"/>
                  </a:lnTo>
                  <a:lnTo>
                    <a:pt x="12571" y="20759"/>
                  </a:lnTo>
                  <a:lnTo>
                    <a:pt x="13281" y="20427"/>
                  </a:lnTo>
                  <a:lnTo>
                    <a:pt x="13997" y="20069"/>
                  </a:lnTo>
                  <a:lnTo>
                    <a:pt x="14711" y="19682"/>
                  </a:lnTo>
                  <a:lnTo>
                    <a:pt x="15420" y="19266"/>
                  </a:lnTo>
                  <a:lnTo>
                    <a:pt x="16116" y="18820"/>
                  </a:lnTo>
                  <a:lnTo>
                    <a:pt x="16796" y="18342"/>
                  </a:lnTo>
                  <a:lnTo>
                    <a:pt x="17452" y="17832"/>
                  </a:lnTo>
                  <a:lnTo>
                    <a:pt x="18080" y="17288"/>
                  </a:lnTo>
                  <a:lnTo>
                    <a:pt x="18675" y="16710"/>
                  </a:lnTo>
                  <a:lnTo>
                    <a:pt x="19230" y="16096"/>
                  </a:lnTo>
                  <a:lnTo>
                    <a:pt x="19741" y="15446"/>
                  </a:lnTo>
                  <a:lnTo>
                    <a:pt x="20201" y="14757"/>
                  </a:lnTo>
                  <a:lnTo>
                    <a:pt x="20606" y="14030"/>
                  </a:lnTo>
                  <a:lnTo>
                    <a:pt x="20949" y="13263"/>
                  </a:lnTo>
                  <a:lnTo>
                    <a:pt x="21226" y="12455"/>
                  </a:lnTo>
                  <a:lnTo>
                    <a:pt x="21430" y="11604"/>
                  </a:lnTo>
                  <a:lnTo>
                    <a:pt x="21557" y="10711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0" name="object 10"/>
            <p:cNvSpPr/>
            <p:nvPr/>
          </p:nvSpPr>
          <p:spPr>
            <a:xfrm>
              <a:off x="184751" y="49213"/>
              <a:ext cx="663931" cy="788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2342" y="60"/>
                  </a:lnTo>
                  <a:lnTo>
                    <a:pt x="11503" y="100"/>
                  </a:lnTo>
                  <a:lnTo>
                    <a:pt x="10800" y="119"/>
                  </a:lnTo>
                  <a:lnTo>
                    <a:pt x="10353" y="117"/>
                  </a:lnTo>
                  <a:lnTo>
                    <a:pt x="9939" y="104"/>
                  </a:lnTo>
                  <a:lnTo>
                    <a:pt x="9322" y="69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4" y="5757"/>
                  </a:lnTo>
                  <a:lnTo>
                    <a:pt x="8066" y="5749"/>
                  </a:lnTo>
                  <a:lnTo>
                    <a:pt x="6729" y="5689"/>
                  </a:lnTo>
                  <a:lnTo>
                    <a:pt x="5246" y="5544"/>
                  </a:lnTo>
                  <a:lnTo>
                    <a:pt x="3639" y="5282"/>
                  </a:lnTo>
                  <a:lnTo>
                    <a:pt x="1929" y="4873"/>
                  </a:lnTo>
                  <a:lnTo>
                    <a:pt x="1974" y="5540"/>
                  </a:lnTo>
                  <a:lnTo>
                    <a:pt x="2005" y="6251"/>
                  </a:lnTo>
                  <a:lnTo>
                    <a:pt x="2019" y="7107"/>
                  </a:lnTo>
                  <a:lnTo>
                    <a:pt x="2018" y="7818"/>
                  </a:lnTo>
                  <a:lnTo>
                    <a:pt x="2008" y="8288"/>
                  </a:lnTo>
                  <a:lnTo>
                    <a:pt x="1981" y="8726"/>
                  </a:lnTo>
                  <a:lnTo>
                    <a:pt x="1929" y="9342"/>
                  </a:lnTo>
                  <a:lnTo>
                    <a:pt x="3642" y="8932"/>
                  </a:lnTo>
                  <a:lnTo>
                    <a:pt x="5251" y="8671"/>
                  </a:lnTo>
                  <a:lnTo>
                    <a:pt x="6736" y="8526"/>
                  </a:lnTo>
                  <a:lnTo>
                    <a:pt x="8074" y="8466"/>
                  </a:lnTo>
                  <a:lnTo>
                    <a:pt x="9244" y="8458"/>
                  </a:lnTo>
                  <a:lnTo>
                    <a:pt x="9244" y="12479"/>
                  </a:lnTo>
                  <a:lnTo>
                    <a:pt x="8112" y="12492"/>
                  </a:lnTo>
                  <a:lnTo>
                    <a:pt x="6732" y="12480"/>
                  </a:lnTo>
                  <a:lnTo>
                    <a:pt x="5166" y="12416"/>
                  </a:lnTo>
                  <a:lnTo>
                    <a:pt x="3480" y="12268"/>
                  </a:lnTo>
                  <a:lnTo>
                    <a:pt x="1737" y="12008"/>
                  </a:lnTo>
                  <a:lnTo>
                    <a:pt x="0" y="11606"/>
                  </a:lnTo>
                  <a:lnTo>
                    <a:pt x="45" y="12273"/>
                  </a:lnTo>
                  <a:lnTo>
                    <a:pt x="76" y="12985"/>
                  </a:lnTo>
                  <a:lnTo>
                    <a:pt x="90" y="13842"/>
                  </a:lnTo>
                  <a:lnTo>
                    <a:pt x="89" y="14553"/>
                  </a:lnTo>
                  <a:lnTo>
                    <a:pt x="79" y="15022"/>
                  </a:lnTo>
                  <a:lnTo>
                    <a:pt x="52" y="15460"/>
                  </a:lnTo>
                  <a:lnTo>
                    <a:pt x="0" y="16075"/>
                  </a:lnTo>
                  <a:lnTo>
                    <a:pt x="1621" y="15701"/>
                  </a:lnTo>
                  <a:lnTo>
                    <a:pt x="3299" y="15449"/>
                  </a:lnTo>
                  <a:lnTo>
                    <a:pt x="4967" y="15295"/>
                  </a:lnTo>
                  <a:lnTo>
                    <a:pt x="6558" y="15217"/>
                  </a:lnTo>
                  <a:lnTo>
                    <a:pt x="8006" y="15191"/>
                  </a:lnTo>
                  <a:lnTo>
                    <a:pt x="9244" y="15196"/>
                  </a:lnTo>
                  <a:lnTo>
                    <a:pt x="9244" y="21600"/>
                  </a:lnTo>
                  <a:lnTo>
                    <a:pt x="12358" y="21600"/>
                  </a:lnTo>
                  <a:lnTo>
                    <a:pt x="12358" y="15196"/>
                  </a:lnTo>
                  <a:lnTo>
                    <a:pt x="13595" y="15191"/>
                  </a:lnTo>
                  <a:lnTo>
                    <a:pt x="15043" y="15217"/>
                  </a:lnTo>
                  <a:lnTo>
                    <a:pt x="16634" y="15295"/>
                  </a:lnTo>
                  <a:lnTo>
                    <a:pt x="18302" y="15449"/>
                  </a:lnTo>
                  <a:lnTo>
                    <a:pt x="19979" y="15701"/>
                  </a:lnTo>
                  <a:lnTo>
                    <a:pt x="21600" y="16075"/>
                  </a:lnTo>
                  <a:lnTo>
                    <a:pt x="21555" y="15409"/>
                  </a:lnTo>
                  <a:lnTo>
                    <a:pt x="21525" y="14698"/>
                  </a:lnTo>
                  <a:lnTo>
                    <a:pt x="21511" y="13842"/>
                  </a:lnTo>
                  <a:lnTo>
                    <a:pt x="21512" y="13130"/>
                  </a:lnTo>
                  <a:lnTo>
                    <a:pt x="21522" y="12660"/>
                  </a:lnTo>
                  <a:lnTo>
                    <a:pt x="21548" y="12222"/>
                  </a:lnTo>
                  <a:lnTo>
                    <a:pt x="21600" y="11606"/>
                  </a:lnTo>
                  <a:lnTo>
                    <a:pt x="19863" y="12008"/>
                  </a:lnTo>
                  <a:lnTo>
                    <a:pt x="18120" y="12268"/>
                  </a:lnTo>
                  <a:lnTo>
                    <a:pt x="16434" y="12416"/>
                  </a:lnTo>
                  <a:lnTo>
                    <a:pt x="14869" y="12480"/>
                  </a:lnTo>
                  <a:lnTo>
                    <a:pt x="13489" y="12492"/>
                  </a:lnTo>
                  <a:lnTo>
                    <a:pt x="12358" y="12479"/>
                  </a:lnTo>
                  <a:lnTo>
                    <a:pt x="12358" y="8458"/>
                  </a:lnTo>
                  <a:lnTo>
                    <a:pt x="13527" y="8466"/>
                  </a:lnTo>
                  <a:lnTo>
                    <a:pt x="14865" y="8526"/>
                  </a:lnTo>
                  <a:lnTo>
                    <a:pt x="16350" y="8671"/>
                  </a:lnTo>
                  <a:lnTo>
                    <a:pt x="17959" y="8932"/>
                  </a:lnTo>
                  <a:lnTo>
                    <a:pt x="19672" y="9342"/>
                  </a:lnTo>
                  <a:lnTo>
                    <a:pt x="19627" y="8675"/>
                  </a:lnTo>
                  <a:lnTo>
                    <a:pt x="19596" y="7963"/>
                  </a:lnTo>
                  <a:lnTo>
                    <a:pt x="19582" y="7107"/>
                  </a:lnTo>
                  <a:lnTo>
                    <a:pt x="19583" y="6397"/>
                  </a:lnTo>
                  <a:lnTo>
                    <a:pt x="19593" y="5927"/>
                  </a:lnTo>
                  <a:lnTo>
                    <a:pt x="19620" y="5489"/>
                  </a:lnTo>
                  <a:lnTo>
                    <a:pt x="19672" y="4873"/>
                  </a:lnTo>
                  <a:lnTo>
                    <a:pt x="17962" y="5282"/>
                  </a:lnTo>
                  <a:lnTo>
                    <a:pt x="16355" y="5544"/>
                  </a:lnTo>
                  <a:lnTo>
                    <a:pt x="14872" y="5689"/>
                  </a:lnTo>
                  <a:lnTo>
                    <a:pt x="13535" y="5749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grpSp>
          <p:nvGrpSpPr>
            <p:cNvPr id="343" name="object 11"/>
            <p:cNvGrpSpPr/>
            <p:nvPr/>
          </p:nvGrpSpPr>
          <p:grpSpPr>
            <a:xfrm>
              <a:off x="74468" y="812392"/>
              <a:ext cx="877417" cy="548428"/>
              <a:chOff x="0" y="0"/>
              <a:chExt cx="877416" cy="548427"/>
            </a:xfrm>
          </p:grpSpPr>
          <p:sp>
            <p:nvSpPr>
              <p:cNvPr id="341" name="Shape"/>
              <p:cNvSpPr/>
              <p:nvPr/>
            </p:nvSpPr>
            <p:spPr>
              <a:xfrm>
                <a:off x="0" y="82175"/>
                <a:ext cx="877417" cy="466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37" y="0"/>
                    </a:moveTo>
                    <a:lnTo>
                      <a:pt x="1867" y="139"/>
                    </a:lnTo>
                    <a:lnTo>
                      <a:pt x="861" y="1110"/>
                    </a:lnTo>
                    <a:lnTo>
                      <a:pt x="116" y="3747"/>
                    </a:lnTo>
                    <a:lnTo>
                      <a:pt x="0" y="4420"/>
                    </a:lnTo>
                    <a:lnTo>
                      <a:pt x="367" y="5555"/>
                    </a:lnTo>
                    <a:lnTo>
                      <a:pt x="1096" y="7489"/>
                    </a:lnTo>
                    <a:lnTo>
                      <a:pt x="1881" y="9301"/>
                    </a:lnTo>
                    <a:lnTo>
                      <a:pt x="2711" y="10996"/>
                    </a:lnTo>
                    <a:lnTo>
                      <a:pt x="3580" y="12576"/>
                    </a:lnTo>
                    <a:lnTo>
                      <a:pt x="4478" y="14048"/>
                    </a:lnTo>
                    <a:lnTo>
                      <a:pt x="5398" y="15413"/>
                    </a:lnTo>
                    <a:lnTo>
                      <a:pt x="6330" y="16676"/>
                    </a:lnTo>
                    <a:lnTo>
                      <a:pt x="7267" y="17841"/>
                    </a:lnTo>
                    <a:lnTo>
                      <a:pt x="8199" y="18912"/>
                    </a:lnTo>
                    <a:lnTo>
                      <a:pt x="9119" y="19893"/>
                    </a:lnTo>
                    <a:lnTo>
                      <a:pt x="10018" y="20788"/>
                    </a:lnTo>
                    <a:lnTo>
                      <a:pt x="10887" y="21600"/>
                    </a:lnTo>
                    <a:lnTo>
                      <a:pt x="11690" y="20852"/>
                    </a:lnTo>
                    <a:lnTo>
                      <a:pt x="13364" y="19144"/>
                    </a:lnTo>
                    <a:lnTo>
                      <a:pt x="14223" y="18177"/>
                    </a:lnTo>
                    <a:lnTo>
                      <a:pt x="15088" y="17131"/>
                    </a:lnTo>
                    <a:lnTo>
                      <a:pt x="15952" y="16003"/>
                    </a:lnTo>
                    <a:lnTo>
                      <a:pt x="16808" y="14789"/>
                    </a:lnTo>
                    <a:lnTo>
                      <a:pt x="17650" y="13486"/>
                    </a:lnTo>
                    <a:lnTo>
                      <a:pt x="18471" y="12092"/>
                    </a:lnTo>
                    <a:lnTo>
                      <a:pt x="19265" y="10603"/>
                    </a:lnTo>
                    <a:lnTo>
                      <a:pt x="20024" y="9016"/>
                    </a:lnTo>
                    <a:lnTo>
                      <a:pt x="20743" y="7328"/>
                    </a:lnTo>
                    <a:lnTo>
                      <a:pt x="21414" y="5536"/>
                    </a:lnTo>
                    <a:lnTo>
                      <a:pt x="21600" y="4965"/>
                    </a:lnTo>
                    <a:lnTo>
                      <a:pt x="21460" y="4441"/>
                    </a:lnTo>
                    <a:lnTo>
                      <a:pt x="21016" y="3434"/>
                    </a:lnTo>
                    <a:lnTo>
                      <a:pt x="6627" y="3434"/>
                    </a:lnTo>
                    <a:lnTo>
                      <a:pt x="6462" y="2898"/>
                    </a:lnTo>
                    <a:lnTo>
                      <a:pt x="5931" y="1717"/>
                    </a:lnTo>
                    <a:lnTo>
                      <a:pt x="4975" y="537"/>
                    </a:lnTo>
                    <a:lnTo>
                      <a:pt x="3537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342" name="Shape"/>
              <p:cNvSpPr/>
              <p:nvPr/>
            </p:nvSpPr>
            <p:spPr>
              <a:xfrm>
                <a:off x="269190" y="0"/>
                <a:ext cx="346160" cy="156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4" y="337"/>
                    </a:lnTo>
                    <a:lnTo>
                      <a:pt x="4175" y="2700"/>
                    </a:lnTo>
                    <a:lnTo>
                      <a:pt x="22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2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>
                  <a:defRPr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</p:grpSp>
      </p:grpSp>
      <p:grpSp>
        <p:nvGrpSpPr>
          <p:cNvPr id="381" name="object 12"/>
          <p:cNvGrpSpPr/>
          <p:nvPr/>
        </p:nvGrpSpPr>
        <p:grpSpPr>
          <a:xfrm>
            <a:off x="8063584" y="5232809"/>
            <a:ext cx="4903994" cy="1022328"/>
            <a:chOff x="-1" y="0"/>
            <a:chExt cx="4903991" cy="1022327"/>
          </a:xfrm>
        </p:grpSpPr>
        <p:sp>
          <p:nvSpPr>
            <p:cNvPr id="345" name="Shape"/>
            <p:cNvSpPr/>
            <p:nvPr/>
          </p:nvSpPr>
          <p:spPr>
            <a:xfrm>
              <a:off x="24966" y="15835"/>
              <a:ext cx="131180" cy="63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4" y="0"/>
                  </a:lnTo>
                  <a:lnTo>
                    <a:pt x="10765" y="12288"/>
                  </a:lnTo>
                  <a:lnTo>
                    <a:pt x="6790" y="0"/>
                  </a:lnTo>
                  <a:lnTo>
                    <a:pt x="0" y="0"/>
                  </a:lnTo>
                  <a:lnTo>
                    <a:pt x="7062" y="21600"/>
                  </a:lnTo>
                  <a:lnTo>
                    <a:pt x="14262" y="21600"/>
                  </a:lnTo>
                  <a:lnTo>
                    <a:pt x="17426" y="1228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6" name="Shape"/>
            <p:cNvSpPr/>
            <p:nvPr/>
          </p:nvSpPr>
          <p:spPr>
            <a:xfrm>
              <a:off x="-2" y="98297"/>
              <a:ext cx="188216" cy="33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20428" y="12777"/>
                  </a:lnTo>
                  <a:lnTo>
                    <a:pt x="17499" y="11004"/>
                  </a:lnTo>
                  <a:lnTo>
                    <a:pt x="13692" y="9745"/>
                  </a:lnTo>
                  <a:lnTo>
                    <a:pt x="9883" y="8683"/>
                  </a:lnTo>
                  <a:lnTo>
                    <a:pt x="6954" y="7497"/>
                  </a:lnTo>
                  <a:lnTo>
                    <a:pt x="5782" y="5866"/>
                  </a:lnTo>
                  <a:lnTo>
                    <a:pt x="6153" y="4691"/>
                  </a:lnTo>
                  <a:lnTo>
                    <a:pt x="7210" y="3772"/>
                  </a:lnTo>
                  <a:lnTo>
                    <a:pt x="8866" y="3174"/>
                  </a:lnTo>
                  <a:lnTo>
                    <a:pt x="11039" y="2959"/>
                  </a:lnTo>
                  <a:lnTo>
                    <a:pt x="13496" y="3205"/>
                  </a:lnTo>
                  <a:lnTo>
                    <a:pt x="15649" y="3829"/>
                  </a:lnTo>
                  <a:lnTo>
                    <a:pt x="17408" y="4657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4" y="910"/>
                  </a:lnTo>
                  <a:lnTo>
                    <a:pt x="15607" y="449"/>
                  </a:lnTo>
                  <a:lnTo>
                    <a:pt x="13474" y="124"/>
                  </a:lnTo>
                  <a:lnTo>
                    <a:pt x="10989" y="0"/>
                  </a:lnTo>
                  <a:lnTo>
                    <a:pt x="6974" y="412"/>
                  </a:lnTo>
                  <a:lnTo>
                    <a:pt x="3453" y="1600"/>
                  </a:lnTo>
                  <a:lnTo>
                    <a:pt x="952" y="3487"/>
                  </a:lnTo>
                  <a:lnTo>
                    <a:pt x="0" y="5999"/>
                  </a:lnTo>
                  <a:lnTo>
                    <a:pt x="1162" y="8675"/>
                  </a:lnTo>
                  <a:lnTo>
                    <a:pt x="4063" y="10506"/>
                  </a:lnTo>
                  <a:lnTo>
                    <a:pt x="7837" y="11799"/>
                  </a:lnTo>
                  <a:lnTo>
                    <a:pt x="11610" y="12861"/>
                  </a:lnTo>
                  <a:lnTo>
                    <a:pt x="14512" y="13999"/>
                  </a:lnTo>
                  <a:lnTo>
                    <a:pt x="15674" y="15519"/>
                  </a:lnTo>
                  <a:lnTo>
                    <a:pt x="15223" y="16805"/>
                  </a:lnTo>
                  <a:lnTo>
                    <a:pt x="13971" y="17760"/>
                  </a:lnTo>
                  <a:lnTo>
                    <a:pt x="12049" y="18360"/>
                  </a:lnTo>
                  <a:lnTo>
                    <a:pt x="12007" y="18360"/>
                  </a:lnTo>
                  <a:lnTo>
                    <a:pt x="9651" y="18561"/>
                  </a:lnTo>
                  <a:lnTo>
                    <a:pt x="7311" y="18360"/>
                  </a:lnTo>
                  <a:lnTo>
                    <a:pt x="4969" y="17840"/>
                  </a:lnTo>
                  <a:lnTo>
                    <a:pt x="2878" y="17120"/>
                  </a:lnTo>
                  <a:lnTo>
                    <a:pt x="1290" y="16320"/>
                  </a:lnTo>
                  <a:lnTo>
                    <a:pt x="1290" y="19973"/>
                  </a:lnTo>
                  <a:lnTo>
                    <a:pt x="2822" y="20599"/>
                  </a:lnTo>
                  <a:lnTo>
                    <a:pt x="4729" y="21117"/>
                  </a:lnTo>
                  <a:lnTo>
                    <a:pt x="6961" y="21470"/>
                  </a:lnTo>
                  <a:lnTo>
                    <a:pt x="9462" y="21600"/>
                  </a:lnTo>
                  <a:lnTo>
                    <a:pt x="13999" y="21180"/>
                  </a:lnTo>
                  <a:lnTo>
                    <a:pt x="17878" y="19964"/>
                  </a:lnTo>
                  <a:lnTo>
                    <a:pt x="19822" y="18561"/>
                  </a:lnTo>
                  <a:lnTo>
                    <a:pt x="20584" y="18012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7" name="Shape"/>
            <p:cNvSpPr/>
            <p:nvPr/>
          </p:nvSpPr>
          <p:spPr>
            <a:xfrm>
              <a:off x="1661" y="585914"/>
              <a:ext cx="297728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5" y="17808"/>
                  </a:lnTo>
                  <a:lnTo>
                    <a:pt x="3897" y="0"/>
                  </a:lnTo>
                  <a:lnTo>
                    <a:pt x="0" y="0"/>
                  </a:lnTo>
                  <a:lnTo>
                    <a:pt x="8580" y="21600"/>
                  </a:lnTo>
                  <a:lnTo>
                    <a:pt x="12385" y="21600"/>
                  </a:lnTo>
                  <a:lnTo>
                    <a:pt x="14003" y="178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8" name="Shape"/>
            <p:cNvSpPr/>
            <p:nvPr/>
          </p:nvSpPr>
          <p:spPr>
            <a:xfrm>
              <a:off x="419759" y="483501"/>
              <a:ext cx="87848" cy="8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7"/>
                  </a:moveTo>
                  <a:lnTo>
                    <a:pt x="14743" y="0"/>
                  </a:lnTo>
                  <a:lnTo>
                    <a:pt x="0" y="15326"/>
                  </a:lnTo>
                  <a:lnTo>
                    <a:pt x="6545" y="21600"/>
                  </a:lnTo>
                  <a:lnTo>
                    <a:pt x="21600" y="719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9" name="Shape"/>
            <p:cNvSpPr/>
            <p:nvPr/>
          </p:nvSpPr>
          <p:spPr>
            <a:xfrm>
              <a:off x="254823" y="102449"/>
              <a:ext cx="259439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2" y="0"/>
                  </a:lnTo>
                  <a:lnTo>
                    <a:pt x="4162" y="10634"/>
                  </a:lnTo>
                  <a:lnTo>
                    <a:pt x="4162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2" y="21600"/>
                  </a:lnTo>
                  <a:lnTo>
                    <a:pt x="4162" y="11295"/>
                  </a:lnTo>
                  <a:lnTo>
                    <a:pt x="15879" y="21600"/>
                  </a:lnTo>
                  <a:lnTo>
                    <a:pt x="21495" y="21600"/>
                  </a:lnTo>
                  <a:lnTo>
                    <a:pt x="9492" y="11295"/>
                  </a:lnTo>
                  <a:lnTo>
                    <a:pt x="8980" y="10855"/>
                  </a:lnTo>
                  <a:lnTo>
                    <a:pt x="9237" y="106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0" name="Shape"/>
            <p:cNvSpPr/>
            <p:nvPr/>
          </p:nvSpPr>
          <p:spPr>
            <a:xfrm>
              <a:off x="320203" y="585914"/>
              <a:ext cx="268189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1" y="0"/>
                  </a:lnTo>
                  <a:lnTo>
                    <a:pt x="10935" y="9756"/>
                  </a:lnTo>
                  <a:lnTo>
                    <a:pt x="4630" y="0"/>
                  </a:lnTo>
                  <a:lnTo>
                    <a:pt x="0" y="0"/>
                  </a:lnTo>
                  <a:lnTo>
                    <a:pt x="8688" y="13026"/>
                  </a:lnTo>
                  <a:lnTo>
                    <a:pt x="8688" y="21600"/>
                  </a:lnTo>
                  <a:lnTo>
                    <a:pt x="12712" y="21600"/>
                  </a:lnTo>
                  <a:lnTo>
                    <a:pt x="12712" y="13081"/>
                  </a:lnTo>
                  <a:lnTo>
                    <a:pt x="14971" y="97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1" name="Shape"/>
            <p:cNvSpPr/>
            <p:nvPr/>
          </p:nvSpPr>
          <p:spPr>
            <a:xfrm>
              <a:off x="531328" y="100367"/>
              <a:ext cx="334368" cy="33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5"/>
                  </a:moveTo>
                  <a:lnTo>
                    <a:pt x="21186" y="7377"/>
                  </a:lnTo>
                  <a:lnTo>
                    <a:pt x="20125" y="4852"/>
                  </a:lnTo>
                  <a:lnTo>
                    <a:pt x="18487" y="2811"/>
                  </a:lnTo>
                  <a:lnTo>
                    <a:pt x="18264" y="2654"/>
                  </a:lnTo>
                  <a:lnTo>
                    <a:pt x="18264" y="10479"/>
                  </a:lnTo>
                  <a:lnTo>
                    <a:pt x="17783" y="13629"/>
                  </a:lnTo>
                  <a:lnTo>
                    <a:pt x="16291" y="16200"/>
                  </a:lnTo>
                  <a:lnTo>
                    <a:pt x="13896" y="17948"/>
                  </a:lnTo>
                  <a:lnTo>
                    <a:pt x="10706" y="18626"/>
                  </a:lnTo>
                  <a:lnTo>
                    <a:pt x="7266" y="17885"/>
                  </a:lnTo>
                  <a:lnTo>
                    <a:pt x="4976" y="16036"/>
                  </a:lnTo>
                  <a:lnTo>
                    <a:pt x="3715" y="13519"/>
                  </a:lnTo>
                  <a:lnTo>
                    <a:pt x="3362" y="10772"/>
                  </a:lnTo>
                  <a:lnTo>
                    <a:pt x="3748" y="8247"/>
                  </a:lnTo>
                  <a:lnTo>
                    <a:pt x="5030" y="5718"/>
                  </a:lnTo>
                  <a:lnTo>
                    <a:pt x="7340" y="3768"/>
                  </a:lnTo>
                  <a:lnTo>
                    <a:pt x="10814" y="2974"/>
                  </a:lnTo>
                  <a:lnTo>
                    <a:pt x="13847" y="3514"/>
                  </a:lnTo>
                  <a:lnTo>
                    <a:pt x="16174" y="5018"/>
                  </a:lnTo>
                  <a:lnTo>
                    <a:pt x="17683" y="7377"/>
                  </a:lnTo>
                  <a:lnTo>
                    <a:pt x="18264" y="10479"/>
                  </a:lnTo>
                  <a:lnTo>
                    <a:pt x="18264" y="2654"/>
                  </a:lnTo>
                  <a:lnTo>
                    <a:pt x="16342" y="1295"/>
                  </a:lnTo>
                  <a:lnTo>
                    <a:pt x="13761" y="344"/>
                  </a:lnTo>
                  <a:lnTo>
                    <a:pt x="10814" y="0"/>
                  </a:lnTo>
                  <a:lnTo>
                    <a:pt x="7377" y="506"/>
                  </a:lnTo>
                  <a:lnTo>
                    <a:pt x="4633" y="1840"/>
                  </a:lnTo>
                  <a:lnTo>
                    <a:pt x="2552" y="3768"/>
                  </a:lnTo>
                  <a:lnTo>
                    <a:pt x="1106" y="6057"/>
                  </a:lnTo>
                  <a:lnTo>
                    <a:pt x="265" y="8470"/>
                  </a:lnTo>
                  <a:lnTo>
                    <a:pt x="0" y="10772"/>
                  </a:lnTo>
                  <a:lnTo>
                    <a:pt x="240" y="13309"/>
                  </a:lnTo>
                  <a:lnTo>
                    <a:pt x="1058" y="15790"/>
                  </a:lnTo>
                  <a:lnTo>
                    <a:pt x="2482" y="18036"/>
                  </a:lnTo>
                  <a:lnTo>
                    <a:pt x="4537" y="19872"/>
                  </a:lnTo>
                  <a:lnTo>
                    <a:pt x="7252" y="21119"/>
                  </a:lnTo>
                  <a:lnTo>
                    <a:pt x="10652" y="21600"/>
                  </a:lnTo>
                  <a:lnTo>
                    <a:pt x="13759" y="21162"/>
                  </a:lnTo>
                  <a:lnTo>
                    <a:pt x="16444" y="20017"/>
                  </a:lnTo>
                  <a:lnTo>
                    <a:pt x="18185" y="18626"/>
                  </a:lnTo>
                  <a:lnTo>
                    <a:pt x="18638" y="18264"/>
                  </a:lnTo>
                  <a:lnTo>
                    <a:pt x="20274" y="16003"/>
                  </a:lnTo>
                  <a:lnTo>
                    <a:pt x="21285" y="13330"/>
                  </a:lnTo>
                  <a:lnTo>
                    <a:pt x="21600" y="1034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2" name="Shape"/>
            <p:cNvSpPr/>
            <p:nvPr/>
          </p:nvSpPr>
          <p:spPr>
            <a:xfrm>
              <a:off x="609218" y="585914"/>
              <a:ext cx="297728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2" y="17808"/>
                  </a:lnTo>
                  <a:lnTo>
                    <a:pt x="3897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5" y="21600"/>
                  </a:lnTo>
                  <a:lnTo>
                    <a:pt x="14003" y="1780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3" name="Shape"/>
            <p:cNvSpPr/>
            <p:nvPr/>
          </p:nvSpPr>
          <p:spPr>
            <a:xfrm>
              <a:off x="932751" y="102449"/>
              <a:ext cx="172798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8"/>
                  </a:moveTo>
                  <a:lnTo>
                    <a:pt x="6244" y="18548"/>
                  </a:lnTo>
                  <a:lnTo>
                    <a:pt x="624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8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4" name="Shape"/>
            <p:cNvSpPr/>
            <p:nvPr/>
          </p:nvSpPr>
          <p:spPr>
            <a:xfrm>
              <a:off x="932318" y="583845"/>
              <a:ext cx="334381" cy="33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45"/>
                  </a:moveTo>
                  <a:lnTo>
                    <a:pt x="21186" y="7377"/>
                  </a:lnTo>
                  <a:lnTo>
                    <a:pt x="20124" y="4852"/>
                  </a:lnTo>
                  <a:lnTo>
                    <a:pt x="18487" y="2811"/>
                  </a:lnTo>
                  <a:lnTo>
                    <a:pt x="18264" y="2654"/>
                  </a:lnTo>
                  <a:lnTo>
                    <a:pt x="18264" y="10480"/>
                  </a:lnTo>
                  <a:lnTo>
                    <a:pt x="17783" y="13629"/>
                  </a:lnTo>
                  <a:lnTo>
                    <a:pt x="16290" y="16200"/>
                  </a:lnTo>
                  <a:lnTo>
                    <a:pt x="13896" y="17947"/>
                  </a:lnTo>
                  <a:lnTo>
                    <a:pt x="10706" y="18624"/>
                  </a:lnTo>
                  <a:lnTo>
                    <a:pt x="7266" y="17884"/>
                  </a:lnTo>
                  <a:lnTo>
                    <a:pt x="4976" y="16035"/>
                  </a:lnTo>
                  <a:lnTo>
                    <a:pt x="3716" y="13518"/>
                  </a:lnTo>
                  <a:lnTo>
                    <a:pt x="3363" y="10772"/>
                  </a:lnTo>
                  <a:lnTo>
                    <a:pt x="3748" y="8247"/>
                  </a:lnTo>
                  <a:lnTo>
                    <a:pt x="5031" y="5718"/>
                  </a:lnTo>
                  <a:lnTo>
                    <a:pt x="7341" y="3769"/>
                  </a:lnTo>
                  <a:lnTo>
                    <a:pt x="10814" y="2975"/>
                  </a:lnTo>
                  <a:lnTo>
                    <a:pt x="13847" y="3514"/>
                  </a:lnTo>
                  <a:lnTo>
                    <a:pt x="16173" y="5018"/>
                  </a:lnTo>
                  <a:lnTo>
                    <a:pt x="17683" y="7377"/>
                  </a:lnTo>
                  <a:lnTo>
                    <a:pt x="18264" y="10480"/>
                  </a:lnTo>
                  <a:lnTo>
                    <a:pt x="18264" y="2654"/>
                  </a:lnTo>
                  <a:lnTo>
                    <a:pt x="16342" y="1295"/>
                  </a:lnTo>
                  <a:lnTo>
                    <a:pt x="13761" y="344"/>
                  </a:lnTo>
                  <a:lnTo>
                    <a:pt x="10814" y="0"/>
                  </a:lnTo>
                  <a:lnTo>
                    <a:pt x="7377" y="506"/>
                  </a:lnTo>
                  <a:lnTo>
                    <a:pt x="4633" y="1841"/>
                  </a:lnTo>
                  <a:lnTo>
                    <a:pt x="2552" y="3769"/>
                  </a:lnTo>
                  <a:lnTo>
                    <a:pt x="1106" y="6056"/>
                  </a:lnTo>
                  <a:lnTo>
                    <a:pt x="265" y="8469"/>
                  </a:lnTo>
                  <a:lnTo>
                    <a:pt x="0" y="10772"/>
                  </a:lnTo>
                  <a:lnTo>
                    <a:pt x="240" y="13309"/>
                  </a:lnTo>
                  <a:lnTo>
                    <a:pt x="1058" y="15789"/>
                  </a:lnTo>
                  <a:lnTo>
                    <a:pt x="2482" y="18036"/>
                  </a:lnTo>
                  <a:lnTo>
                    <a:pt x="4537" y="19871"/>
                  </a:lnTo>
                  <a:lnTo>
                    <a:pt x="7251" y="21118"/>
                  </a:lnTo>
                  <a:lnTo>
                    <a:pt x="10652" y="21600"/>
                  </a:lnTo>
                  <a:lnTo>
                    <a:pt x="13759" y="21160"/>
                  </a:lnTo>
                  <a:lnTo>
                    <a:pt x="16444" y="20015"/>
                  </a:lnTo>
                  <a:lnTo>
                    <a:pt x="18186" y="18624"/>
                  </a:lnTo>
                  <a:lnTo>
                    <a:pt x="18638" y="18263"/>
                  </a:lnTo>
                  <a:lnTo>
                    <a:pt x="20274" y="16001"/>
                  </a:lnTo>
                  <a:lnTo>
                    <a:pt x="21284" y="13330"/>
                  </a:lnTo>
                  <a:lnTo>
                    <a:pt x="21600" y="10345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5" name="Shape"/>
            <p:cNvSpPr/>
            <p:nvPr/>
          </p:nvSpPr>
          <p:spPr>
            <a:xfrm>
              <a:off x="1145945" y="98297"/>
              <a:ext cx="188216" cy="33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20428" y="12777"/>
                  </a:lnTo>
                  <a:lnTo>
                    <a:pt x="17499" y="11004"/>
                  </a:lnTo>
                  <a:lnTo>
                    <a:pt x="13690" y="9745"/>
                  </a:lnTo>
                  <a:lnTo>
                    <a:pt x="9882" y="8683"/>
                  </a:lnTo>
                  <a:lnTo>
                    <a:pt x="6952" y="7497"/>
                  </a:lnTo>
                  <a:lnTo>
                    <a:pt x="5780" y="5866"/>
                  </a:lnTo>
                  <a:lnTo>
                    <a:pt x="6152" y="4691"/>
                  </a:lnTo>
                  <a:lnTo>
                    <a:pt x="7209" y="3772"/>
                  </a:lnTo>
                  <a:lnTo>
                    <a:pt x="8866" y="3174"/>
                  </a:lnTo>
                  <a:lnTo>
                    <a:pt x="11038" y="2959"/>
                  </a:lnTo>
                  <a:lnTo>
                    <a:pt x="13496" y="3205"/>
                  </a:lnTo>
                  <a:lnTo>
                    <a:pt x="15651" y="3829"/>
                  </a:lnTo>
                  <a:lnTo>
                    <a:pt x="17410" y="4657"/>
                  </a:lnTo>
                  <a:lnTo>
                    <a:pt x="18685" y="5519"/>
                  </a:lnTo>
                  <a:lnTo>
                    <a:pt x="18685" y="1438"/>
                  </a:lnTo>
                  <a:lnTo>
                    <a:pt x="17356" y="910"/>
                  </a:lnTo>
                  <a:lnTo>
                    <a:pt x="15610" y="449"/>
                  </a:lnTo>
                  <a:lnTo>
                    <a:pt x="13477" y="124"/>
                  </a:lnTo>
                  <a:lnTo>
                    <a:pt x="10989" y="0"/>
                  </a:lnTo>
                  <a:lnTo>
                    <a:pt x="6974" y="412"/>
                  </a:lnTo>
                  <a:lnTo>
                    <a:pt x="3451" y="1600"/>
                  </a:lnTo>
                  <a:lnTo>
                    <a:pt x="950" y="3487"/>
                  </a:lnTo>
                  <a:lnTo>
                    <a:pt x="0" y="5999"/>
                  </a:lnTo>
                  <a:lnTo>
                    <a:pt x="1160" y="8675"/>
                  </a:lnTo>
                  <a:lnTo>
                    <a:pt x="4064" y="10506"/>
                  </a:lnTo>
                  <a:lnTo>
                    <a:pt x="7837" y="11799"/>
                  </a:lnTo>
                  <a:lnTo>
                    <a:pt x="11609" y="12861"/>
                  </a:lnTo>
                  <a:lnTo>
                    <a:pt x="14512" y="13999"/>
                  </a:lnTo>
                  <a:lnTo>
                    <a:pt x="15672" y="15519"/>
                  </a:lnTo>
                  <a:lnTo>
                    <a:pt x="15222" y="16805"/>
                  </a:lnTo>
                  <a:lnTo>
                    <a:pt x="13970" y="17760"/>
                  </a:lnTo>
                  <a:lnTo>
                    <a:pt x="12049" y="18360"/>
                  </a:lnTo>
                  <a:lnTo>
                    <a:pt x="12007" y="18360"/>
                  </a:lnTo>
                  <a:lnTo>
                    <a:pt x="9653" y="18561"/>
                  </a:lnTo>
                  <a:lnTo>
                    <a:pt x="7311" y="18360"/>
                  </a:lnTo>
                  <a:lnTo>
                    <a:pt x="4970" y="17840"/>
                  </a:lnTo>
                  <a:lnTo>
                    <a:pt x="2878" y="17120"/>
                  </a:lnTo>
                  <a:lnTo>
                    <a:pt x="1288" y="16320"/>
                  </a:lnTo>
                  <a:lnTo>
                    <a:pt x="1288" y="19973"/>
                  </a:lnTo>
                  <a:lnTo>
                    <a:pt x="2822" y="20599"/>
                  </a:lnTo>
                  <a:lnTo>
                    <a:pt x="4729" y="21117"/>
                  </a:lnTo>
                  <a:lnTo>
                    <a:pt x="6961" y="21470"/>
                  </a:lnTo>
                  <a:lnTo>
                    <a:pt x="9459" y="21600"/>
                  </a:lnTo>
                  <a:lnTo>
                    <a:pt x="13999" y="21180"/>
                  </a:lnTo>
                  <a:lnTo>
                    <a:pt x="17879" y="19964"/>
                  </a:lnTo>
                  <a:lnTo>
                    <a:pt x="19823" y="18561"/>
                  </a:lnTo>
                  <a:lnTo>
                    <a:pt x="20584" y="18012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6" name="Shape"/>
            <p:cNvSpPr/>
            <p:nvPr/>
          </p:nvSpPr>
          <p:spPr>
            <a:xfrm>
              <a:off x="1297113" y="585914"/>
              <a:ext cx="94096" cy="436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0035" y="0"/>
                  </a:lnTo>
                  <a:lnTo>
                    <a:pt x="10035" y="14737"/>
                  </a:lnTo>
                  <a:lnTo>
                    <a:pt x="9364" y="16206"/>
                  </a:lnTo>
                  <a:lnTo>
                    <a:pt x="7490" y="17543"/>
                  </a:lnTo>
                  <a:lnTo>
                    <a:pt x="4376" y="18728"/>
                  </a:lnTo>
                  <a:lnTo>
                    <a:pt x="0" y="19746"/>
                  </a:lnTo>
                  <a:lnTo>
                    <a:pt x="7358" y="21600"/>
                  </a:lnTo>
                  <a:lnTo>
                    <a:pt x="13455" y="20246"/>
                  </a:lnTo>
                  <a:lnTo>
                    <a:pt x="17921" y="18637"/>
                  </a:lnTo>
                  <a:lnTo>
                    <a:pt x="20664" y="16789"/>
                  </a:lnTo>
                  <a:lnTo>
                    <a:pt x="21591" y="1473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7" name="Shape"/>
            <p:cNvSpPr/>
            <p:nvPr/>
          </p:nvSpPr>
          <p:spPr>
            <a:xfrm>
              <a:off x="1359165" y="102449"/>
              <a:ext cx="263146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3078"/>
                  </a:lnTo>
                  <a:lnTo>
                    <a:pt x="8749" y="3078"/>
                  </a:lnTo>
                  <a:lnTo>
                    <a:pt x="8749" y="21600"/>
                  </a:lnTo>
                  <a:lnTo>
                    <a:pt x="12851" y="21600"/>
                  </a:lnTo>
                  <a:lnTo>
                    <a:pt x="12851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8" name="Shape"/>
            <p:cNvSpPr/>
            <p:nvPr/>
          </p:nvSpPr>
          <p:spPr>
            <a:xfrm>
              <a:off x="1445348" y="585914"/>
              <a:ext cx="295214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3"/>
                  </a:lnTo>
                  <a:lnTo>
                    <a:pt x="17336" y="11211"/>
                  </a:lnTo>
                  <a:lnTo>
                    <a:pt x="14347" y="3931"/>
                  </a:lnTo>
                  <a:lnTo>
                    <a:pt x="13649" y="2228"/>
                  </a:lnTo>
                  <a:lnTo>
                    <a:pt x="13649" y="11211"/>
                  </a:lnTo>
                  <a:lnTo>
                    <a:pt x="7981" y="11211"/>
                  </a:lnTo>
                  <a:lnTo>
                    <a:pt x="10845" y="3931"/>
                  </a:lnTo>
                  <a:lnTo>
                    <a:pt x="13649" y="11211"/>
                  </a:lnTo>
                  <a:lnTo>
                    <a:pt x="13649" y="2228"/>
                  </a:lnTo>
                  <a:lnTo>
                    <a:pt x="12734" y="0"/>
                  </a:lnTo>
                  <a:lnTo>
                    <a:pt x="9170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4" y="14263"/>
                  </a:lnTo>
                  <a:lnTo>
                    <a:pt x="14837" y="14263"/>
                  </a:lnTo>
                  <a:lnTo>
                    <a:pt x="17671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59" name="Shape"/>
            <p:cNvSpPr/>
            <p:nvPr/>
          </p:nvSpPr>
          <p:spPr>
            <a:xfrm>
              <a:off x="1643138" y="102449"/>
              <a:ext cx="297741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3" y="17809"/>
                  </a:lnTo>
                  <a:lnTo>
                    <a:pt x="3895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6" y="21600"/>
                  </a:lnTo>
                  <a:lnTo>
                    <a:pt x="14004" y="17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0" name="Shape"/>
            <p:cNvSpPr/>
            <p:nvPr/>
          </p:nvSpPr>
          <p:spPr>
            <a:xfrm>
              <a:off x="1882139" y="585914"/>
              <a:ext cx="295226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3"/>
                  </a:lnTo>
                  <a:lnTo>
                    <a:pt x="17336" y="11211"/>
                  </a:lnTo>
                  <a:lnTo>
                    <a:pt x="14348" y="3931"/>
                  </a:lnTo>
                  <a:lnTo>
                    <a:pt x="13649" y="2229"/>
                  </a:lnTo>
                  <a:lnTo>
                    <a:pt x="13649" y="11211"/>
                  </a:lnTo>
                  <a:lnTo>
                    <a:pt x="7982" y="11211"/>
                  </a:lnTo>
                  <a:lnTo>
                    <a:pt x="10846" y="3931"/>
                  </a:lnTo>
                  <a:lnTo>
                    <a:pt x="13649" y="11211"/>
                  </a:lnTo>
                  <a:lnTo>
                    <a:pt x="13649" y="2229"/>
                  </a:lnTo>
                  <a:lnTo>
                    <a:pt x="12734" y="0"/>
                  </a:lnTo>
                  <a:lnTo>
                    <a:pt x="9170" y="0"/>
                  </a:lnTo>
                  <a:lnTo>
                    <a:pt x="0" y="21600"/>
                  </a:lnTo>
                  <a:lnTo>
                    <a:pt x="3930" y="21600"/>
                  </a:lnTo>
                  <a:lnTo>
                    <a:pt x="6794" y="14263"/>
                  </a:lnTo>
                  <a:lnTo>
                    <a:pt x="14837" y="14263"/>
                  </a:lnTo>
                  <a:lnTo>
                    <a:pt x="1767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1" name="Shape"/>
            <p:cNvSpPr/>
            <p:nvPr/>
          </p:nvSpPr>
          <p:spPr>
            <a:xfrm>
              <a:off x="1940877" y="102449"/>
              <a:ext cx="295214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8" y="14263"/>
                  </a:lnTo>
                  <a:lnTo>
                    <a:pt x="17337" y="11213"/>
                  </a:lnTo>
                  <a:lnTo>
                    <a:pt x="14346" y="3928"/>
                  </a:lnTo>
                  <a:lnTo>
                    <a:pt x="13649" y="2229"/>
                  </a:lnTo>
                  <a:lnTo>
                    <a:pt x="13649" y="11213"/>
                  </a:lnTo>
                  <a:lnTo>
                    <a:pt x="7981" y="11213"/>
                  </a:lnTo>
                  <a:lnTo>
                    <a:pt x="10845" y="3928"/>
                  </a:lnTo>
                  <a:lnTo>
                    <a:pt x="13649" y="11213"/>
                  </a:lnTo>
                  <a:lnTo>
                    <a:pt x="13649" y="2229"/>
                  </a:lnTo>
                  <a:lnTo>
                    <a:pt x="12734" y="0"/>
                  </a:lnTo>
                  <a:lnTo>
                    <a:pt x="9170" y="0"/>
                  </a:lnTo>
                  <a:lnTo>
                    <a:pt x="0" y="21600"/>
                  </a:lnTo>
                  <a:lnTo>
                    <a:pt x="3929" y="21600"/>
                  </a:lnTo>
                  <a:lnTo>
                    <a:pt x="6792" y="14263"/>
                  </a:lnTo>
                  <a:lnTo>
                    <a:pt x="14837" y="14263"/>
                  </a:lnTo>
                  <a:lnTo>
                    <a:pt x="17669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2" name="Shape"/>
            <p:cNvSpPr/>
            <p:nvPr/>
          </p:nvSpPr>
          <p:spPr>
            <a:xfrm>
              <a:off x="2279814" y="378941"/>
              <a:ext cx="79529" cy="9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27" y="0"/>
                  </a:lnTo>
                  <a:lnTo>
                    <a:pt x="7599" y="6057"/>
                  </a:lnTo>
                  <a:lnTo>
                    <a:pt x="6219" y="11573"/>
                  </a:lnTo>
                  <a:lnTo>
                    <a:pt x="3736" y="16700"/>
                  </a:lnTo>
                  <a:lnTo>
                    <a:pt x="0" y="21600"/>
                  </a:lnTo>
                  <a:lnTo>
                    <a:pt x="13573" y="21600"/>
                  </a:lnTo>
                  <a:lnTo>
                    <a:pt x="17547" y="17425"/>
                  </a:lnTo>
                  <a:lnTo>
                    <a:pt x="20093" y="12169"/>
                  </a:lnTo>
                  <a:lnTo>
                    <a:pt x="21383" y="6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3" name="Shape"/>
            <p:cNvSpPr/>
            <p:nvPr/>
          </p:nvSpPr>
          <p:spPr>
            <a:xfrm>
              <a:off x="2373096" y="585914"/>
              <a:ext cx="366842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8" y="0"/>
                  </a:lnTo>
                  <a:lnTo>
                    <a:pt x="10788" y="17286"/>
                  </a:lnTo>
                  <a:lnTo>
                    <a:pt x="6462" y="7447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7"/>
                  </a:lnTo>
                  <a:lnTo>
                    <a:pt x="9391" y="21600"/>
                  </a:lnTo>
                  <a:lnTo>
                    <a:pt x="12013" y="21600"/>
                  </a:lnTo>
                  <a:lnTo>
                    <a:pt x="14005" y="17286"/>
                  </a:lnTo>
                  <a:lnTo>
                    <a:pt x="18658" y="7201"/>
                  </a:lnTo>
                  <a:lnTo>
                    <a:pt x="1865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4" name="Shape"/>
            <p:cNvSpPr/>
            <p:nvPr/>
          </p:nvSpPr>
          <p:spPr>
            <a:xfrm>
              <a:off x="2470137" y="102449"/>
              <a:ext cx="297728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703" y="0"/>
                  </a:lnTo>
                  <a:lnTo>
                    <a:pt x="10602" y="17809"/>
                  </a:lnTo>
                  <a:lnTo>
                    <a:pt x="3896" y="0"/>
                  </a:lnTo>
                  <a:lnTo>
                    <a:pt x="0" y="0"/>
                  </a:lnTo>
                  <a:lnTo>
                    <a:pt x="8579" y="21600"/>
                  </a:lnTo>
                  <a:lnTo>
                    <a:pt x="12386" y="21600"/>
                  </a:lnTo>
                  <a:lnTo>
                    <a:pt x="14003" y="1780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5" name="Shape"/>
            <p:cNvSpPr/>
            <p:nvPr/>
          </p:nvSpPr>
          <p:spPr>
            <a:xfrm>
              <a:off x="2888170" y="-1"/>
              <a:ext cx="87861" cy="87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2"/>
                  </a:moveTo>
                  <a:lnTo>
                    <a:pt x="14744" y="0"/>
                  </a:lnTo>
                  <a:lnTo>
                    <a:pt x="0" y="15323"/>
                  </a:lnTo>
                  <a:lnTo>
                    <a:pt x="6554" y="21600"/>
                  </a:lnTo>
                  <a:lnTo>
                    <a:pt x="21600" y="7202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6" name="Shape"/>
            <p:cNvSpPr/>
            <p:nvPr/>
          </p:nvSpPr>
          <p:spPr>
            <a:xfrm>
              <a:off x="2823197" y="585914"/>
              <a:ext cx="172811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49"/>
                  </a:moveTo>
                  <a:lnTo>
                    <a:pt x="6246" y="18549"/>
                  </a:lnTo>
                  <a:lnTo>
                    <a:pt x="6246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7" name="Shape"/>
            <p:cNvSpPr/>
            <p:nvPr/>
          </p:nvSpPr>
          <p:spPr>
            <a:xfrm>
              <a:off x="2788653" y="102449"/>
              <a:ext cx="268162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972" y="0"/>
                  </a:lnTo>
                  <a:lnTo>
                    <a:pt x="10935" y="9756"/>
                  </a:lnTo>
                  <a:lnTo>
                    <a:pt x="4628" y="0"/>
                  </a:lnTo>
                  <a:lnTo>
                    <a:pt x="0" y="0"/>
                  </a:lnTo>
                  <a:lnTo>
                    <a:pt x="8687" y="13026"/>
                  </a:lnTo>
                  <a:lnTo>
                    <a:pt x="8687" y="21600"/>
                  </a:lnTo>
                  <a:lnTo>
                    <a:pt x="12714" y="21600"/>
                  </a:lnTo>
                  <a:lnTo>
                    <a:pt x="12714" y="13081"/>
                  </a:lnTo>
                  <a:lnTo>
                    <a:pt x="14972" y="975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8" name="Shape"/>
            <p:cNvSpPr/>
            <p:nvPr/>
          </p:nvSpPr>
          <p:spPr>
            <a:xfrm>
              <a:off x="3150081" y="483501"/>
              <a:ext cx="87861" cy="87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197"/>
                  </a:moveTo>
                  <a:lnTo>
                    <a:pt x="14744" y="0"/>
                  </a:lnTo>
                  <a:lnTo>
                    <a:pt x="0" y="15326"/>
                  </a:lnTo>
                  <a:lnTo>
                    <a:pt x="6554" y="21600"/>
                  </a:lnTo>
                  <a:lnTo>
                    <a:pt x="21600" y="719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69" name="Shape"/>
            <p:cNvSpPr/>
            <p:nvPr/>
          </p:nvSpPr>
          <p:spPr>
            <a:xfrm>
              <a:off x="3090150" y="98297"/>
              <a:ext cx="188216" cy="33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387"/>
                  </a:moveTo>
                  <a:lnTo>
                    <a:pt x="20428" y="12777"/>
                  </a:lnTo>
                  <a:lnTo>
                    <a:pt x="17499" y="11004"/>
                  </a:lnTo>
                  <a:lnTo>
                    <a:pt x="13689" y="9745"/>
                  </a:lnTo>
                  <a:lnTo>
                    <a:pt x="9880" y="8683"/>
                  </a:lnTo>
                  <a:lnTo>
                    <a:pt x="6951" y="7497"/>
                  </a:lnTo>
                  <a:lnTo>
                    <a:pt x="5779" y="5866"/>
                  </a:lnTo>
                  <a:lnTo>
                    <a:pt x="6151" y="4691"/>
                  </a:lnTo>
                  <a:lnTo>
                    <a:pt x="7207" y="3772"/>
                  </a:lnTo>
                  <a:lnTo>
                    <a:pt x="8866" y="3174"/>
                  </a:lnTo>
                  <a:lnTo>
                    <a:pt x="11038" y="2959"/>
                  </a:lnTo>
                  <a:lnTo>
                    <a:pt x="13496" y="3205"/>
                  </a:lnTo>
                  <a:lnTo>
                    <a:pt x="15651" y="3829"/>
                  </a:lnTo>
                  <a:lnTo>
                    <a:pt x="17410" y="4657"/>
                  </a:lnTo>
                  <a:lnTo>
                    <a:pt x="18684" y="5519"/>
                  </a:lnTo>
                  <a:lnTo>
                    <a:pt x="18684" y="1438"/>
                  </a:lnTo>
                  <a:lnTo>
                    <a:pt x="17354" y="910"/>
                  </a:lnTo>
                  <a:lnTo>
                    <a:pt x="15607" y="449"/>
                  </a:lnTo>
                  <a:lnTo>
                    <a:pt x="13474" y="124"/>
                  </a:lnTo>
                  <a:lnTo>
                    <a:pt x="10988" y="0"/>
                  </a:lnTo>
                  <a:lnTo>
                    <a:pt x="6974" y="412"/>
                  </a:lnTo>
                  <a:lnTo>
                    <a:pt x="3451" y="1600"/>
                  </a:lnTo>
                  <a:lnTo>
                    <a:pt x="950" y="3487"/>
                  </a:lnTo>
                  <a:lnTo>
                    <a:pt x="0" y="5999"/>
                  </a:lnTo>
                  <a:lnTo>
                    <a:pt x="1160" y="8675"/>
                  </a:lnTo>
                  <a:lnTo>
                    <a:pt x="4064" y="10506"/>
                  </a:lnTo>
                  <a:lnTo>
                    <a:pt x="7835" y="11799"/>
                  </a:lnTo>
                  <a:lnTo>
                    <a:pt x="11609" y="12861"/>
                  </a:lnTo>
                  <a:lnTo>
                    <a:pt x="14512" y="13999"/>
                  </a:lnTo>
                  <a:lnTo>
                    <a:pt x="15672" y="15519"/>
                  </a:lnTo>
                  <a:lnTo>
                    <a:pt x="15222" y="16805"/>
                  </a:lnTo>
                  <a:lnTo>
                    <a:pt x="13970" y="17760"/>
                  </a:lnTo>
                  <a:lnTo>
                    <a:pt x="12048" y="18360"/>
                  </a:lnTo>
                  <a:lnTo>
                    <a:pt x="12005" y="18360"/>
                  </a:lnTo>
                  <a:lnTo>
                    <a:pt x="9651" y="18561"/>
                  </a:lnTo>
                  <a:lnTo>
                    <a:pt x="7309" y="18360"/>
                  </a:lnTo>
                  <a:lnTo>
                    <a:pt x="4967" y="17840"/>
                  </a:lnTo>
                  <a:lnTo>
                    <a:pt x="2876" y="17120"/>
                  </a:lnTo>
                  <a:lnTo>
                    <a:pt x="1287" y="16320"/>
                  </a:lnTo>
                  <a:lnTo>
                    <a:pt x="1287" y="19973"/>
                  </a:lnTo>
                  <a:lnTo>
                    <a:pt x="2820" y="20599"/>
                  </a:lnTo>
                  <a:lnTo>
                    <a:pt x="4729" y="21117"/>
                  </a:lnTo>
                  <a:lnTo>
                    <a:pt x="6959" y="21470"/>
                  </a:lnTo>
                  <a:lnTo>
                    <a:pt x="9459" y="21600"/>
                  </a:lnTo>
                  <a:lnTo>
                    <a:pt x="13998" y="21180"/>
                  </a:lnTo>
                  <a:lnTo>
                    <a:pt x="17878" y="19964"/>
                  </a:lnTo>
                  <a:lnTo>
                    <a:pt x="19822" y="18561"/>
                  </a:lnTo>
                  <a:lnTo>
                    <a:pt x="20583" y="18012"/>
                  </a:lnTo>
                  <a:lnTo>
                    <a:pt x="21600" y="15387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0" name="Shape"/>
            <p:cNvSpPr/>
            <p:nvPr/>
          </p:nvSpPr>
          <p:spPr>
            <a:xfrm>
              <a:off x="3038487" y="585914"/>
              <a:ext cx="295239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8589" y="14263"/>
                  </a:lnTo>
                  <a:lnTo>
                    <a:pt x="17337" y="11211"/>
                  </a:lnTo>
                  <a:lnTo>
                    <a:pt x="14349" y="3931"/>
                  </a:lnTo>
                  <a:lnTo>
                    <a:pt x="13648" y="2225"/>
                  </a:lnTo>
                  <a:lnTo>
                    <a:pt x="13648" y="11211"/>
                  </a:lnTo>
                  <a:lnTo>
                    <a:pt x="7982" y="11211"/>
                  </a:lnTo>
                  <a:lnTo>
                    <a:pt x="10846" y="3931"/>
                  </a:lnTo>
                  <a:lnTo>
                    <a:pt x="13648" y="11211"/>
                  </a:lnTo>
                  <a:lnTo>
                    <a:pt x="13648" y="2225"/>
                  </a:lnTo>
                  <a:lnTo>
                    <a:pt x="12735" y="0"/>
                  </a:lnTo>
                  <a:lnTo>
                    <a:pt x="9171" y="0"/>
                  </a:lnTo>
                  <a:lnTo>
                    <a:pt x="0" y="21600"/>
                  </a:lnTo>
                  <a:lnTo>
                    <a:pt x="3929" y="21600"/>
                  </a:lnTo>
                  <a:lnTo>
                    <a:pt x="6793" y="14263"/>
                  </a:lnTo>
                  <a:lnTo>
                    <a:pt x="14838" y="14263"/>
                  </a:lnTo>
                  <a:lnTo>
                    <a:pt x="1767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1" name="Shape"/>
            <p:cNvSpPr/>
            <p:nvPr/>
          </p:nvSpPr>
          <p:spPr>
            <a:xfrm>
              <a:off x="3344976" y="102449"/>
              <a:ext cx="259425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054" y="0"/>
                  </a:lnTo>
                  <a:lnTo>
                    <a:pt x="4160" y="10634"/>
                  </a:lnTo>
                  <a:lnTo>
                    <a:pt x="416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160" y="21600"/>
                  </a:lnTo>
                  <a:lnTo>
                    <a:pt x="4160" y="11295"/>
                  </a:lnTo>
                  <a:lnTo>
                    <a:pt x="15880" y="21600"/>
                  </a:lnTo>
                  <a:lnTo>
                    <a:pt x="21496" y="21600"/>
                  </a:lnTo>
                  <a:lnTo>
                    <a:pt x="9492" y="11295"/>
                  </a:lnTo>
                  <a:lnTo>
                    <a:pt x="8980" y="10855"/>
                  </a:lnTo>
                  <a:lnTo>
                    <a:pt x="9236" y="10634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2" name="Shape"/>
            <p:cNvSpPr/>
            <p:nvPr/>
          </p:nvSpPr>
          <p:spPr>
            <a:xfrm>
              <a:off x="3387038" y="585914"/>
              <a:ext cx="272316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83"/>
                  </a:moveTo>
                  <a:lnTo>
                    <a:pt x="21216" y="7797"/>
                  </a:lnTo>
                  <a:lnTo>
                    <a:pt x="20089" y="5277"/>
                  </a:lnTo>
                  <a:lnTo>
                    <a:pt x="18257" y="3289"/>
                  </a:lnTo>
                  <a:lnTo>
                    <a:pt x="17902" y="3078"/>
                  </a:lnTo>
                  <a:lnTo>
                    <a:pt x="17439" y="2803"/>
                  </a:lnTo>
                  <a:lnTo>
                    <a:pt x="17439" y="10691"/>
                  </a:lnTo>
                  <a:lnTo>
                    <a:pt x="16925" y="13756"/>
                  </a:lnTo>
                  <a:lnTo>
                    <a:pt x="15422" y="15986"/>
                  </a:lnTo>
                  <a:lnTo>
                    <a:pt x="12987" y="17469"/>
                  </a:lnTo>
                  <a:lnTo>
                    <a:pt x="9676" y="18295"/>
                  </a:lnTo>
                  <a:lnTo>
                    <a:pt x="5547" y="18549"/>
                  </a:lnTo>
                  <a:lnTo>
                    <a:pt x="3963" y="18549"/>
                  </a:lnTo>
                  <a:lnTo>
                    <a:pt x="3963" y="3078"/>
                  </a:lnTo>
                  <a:lnTo>
                    <a:pt x="5449" y="3078"/>
                  </a:lnTo>
                  <a:lnTo>
                    <a:pt x="9562" y="3329"/>
                  </a:lnTo>
                  <a:lnTo>
                    <a:pt x="12893" y="4135"/>
                  </a:lnTo>
                  <a:lnTo>
                    <a:pt x="16908" y="7736"/>
                  </a:lnTo>
                  <a:lnTo>
                    <a:pt x="17439" y="10691"/>
                  </a:lnTo>
                  <a:lnTo>
                    <a:pt x="17439" y="2803"/>
                  </a:lnTo>
                  <a:lnTo>
                    <a:pt x="15756" y="1800"/>
                  </a:lnTo>
                  <a:lnTo>
                    <a:pt x="12625" y="779"/>
                  </a:lnTo>
                  <a:lnTo>
                    <a:pt x="8902" y="189"/>
                  </a:lnTo>
                  <a:lnTo>
                    <a:pt x="462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4689" y="21600"/>
                  </a:lnTo>
                  <a:lnTo>
                    <a:pt x="8943" y="21399"/>
                  </a:lnTo>
                  <a:lnTo>
                    <a:pt x="12650" y="20783"/>
                  </a:lnTo>
                  <a:lnTo>
                    <a:pt x="15768" y="19735"/>
                  </a:lnTo>
                  <a:lnTo>
                    <a:pt x="18262" y="18238"/>
                  </a:lnTo>
                  <a:lnTo>
                    <a:pt x="21216" y="13830"/>
                  </a:lnTo>
                  <a:lnTo>
                    <a:pt x="21600" y="10883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3" name="Shape"/>
            <p:cNvSpPr/>
            <p:nvPr/>
          </p:nvSpPr>
          <p:spPr>
            <a:xfrm>
              <a:off x="3719727" y="585914"/>
              <a:ext cx="152821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2" y="18549"/>
                  </a:lnTo>
                  <a:lnTo>
                    <a:pt x="7062" y="12312"/>
                  </a:lnTo>
                  <a:lnTo>
                    <a:pt x="17364" y="12312"/>
                  </a:lnTo>
                  <a:lnTo>
                    <a:pt x="17364" y="9262"/>
                  </a:lnTo>
                  <a:lnTo>
                    <a:pt x="7062" y="9262"/>
                  </a:lnTo>
                  <a:lnTo>
                    <a:pt x="7062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4" name="Shape"/>
            <p:cNvSpPr/>
            <p:nvPr/>
          </p:nvSpPr>
          <p:spPr>
            <a:xfrm>
              <a:off x="3646042" y="102449"/>
              <a:ext cx="311050" cy="33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1" y="0"/>
                  </a:lnTo>
                  <a:lnTo>
                    <a:pt x="18131" y="10166"/>
                  </a:lnTo>
                  <a:lnTo>
                    <a:pt x="17598" y="13723"/>
                  </a:lnTo>
                  <a:lnTo>
                    <a:pt x="16099" y="16395"/>
                  </a:lnTo>
                  <a:lnTo>
                    <a:pt x="13788" y="18077"/>
                  </a:lnTo>
                  <a:lnTo>
                    <a:pt x="10815" y="18661"/>
                  </a:lnTo>
                  <a:lnTo>
                    <a:pt x="7459" y="17944"/>
                  </a:lnTo>
                  <a:lnTo>
                    <a:pt x="5180" y="16038"/>
                  </a:lnTo>
                  <a:lnTo>
                    <a:pt x="3888" y="13327"/>
                  </a:lnTo>
                  <a:lnTo>
                    <a:pt x="3882" y="13314"/>
                  </a:lnTo>
                  <a:lnTo>
                    <a:pt x="3474" y="10166"/>
                  </a:lnTo>
                  <a:lnTo>
                    <a:pt x="3470" y="0"/>
                  </a:lnTo>
                  <a:lnTo>
                    <a:pt x="0" y="0"/>
                  </a:lnTo>
                  <a:lnTo>
                    <a:pt x="0" y="10166"/>
                  </a:lnTo>
                  <a:lnTo>
                    <a:pt x="278" y="13314"/>
                  </a:lnTo>
                  <a:lnTo>
                    <a:pt x="279" y="13327"/>
                  </a:lnTo>
                  <a:lnTo>
                    <a:pt x="1133" y="16092"/>
                  </a:lnTo>
                  <a:lnTo>
                    <a:pt x="2588" y="18382"/>
                  </a:lnTo>
                  <a:lnTo>
                    <a:pt x="4669" y="20116"/>
                  </a:lnTo>
                  <a:lnTo>
                    <a:pt x="7403" y="21216"/>
                  </a:lnTo>
                  <a:lnTo>
                    <a:pt x="10815" y="21600"/>
                  </a:lnTo>
                  <a:lnTo>
                    <a:pt x="13813" y="21229"/>
                  </a:lnTo>
                  <a:lnTo>
                    <a:pt x="16426" y="20157"/>
                  </a:lnTo>
                  <a:lnTo>
                    <a:pt x="18314" y="18661"/>
                  </a:lnTo>
                  <a:lnTo>
                    <a:pt x="18582" y="18449"/>
                  </a:lnTo>
                  <a:lnTo>
                    <a:pt x="20211" y="16167"/>
                  </a:lnTo>
                  <a:lnTo>
                    <a:pt x="21241" y="13376"/>
                  </a:lnTo>
                  <a:lnTo>
                    <a:pt x="21597" y="10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5" name="Shape"/>
            <p:cNvSpPr/>
            <p:nvPr/>
          </p:nvSpPr>
          <p:spPr>
            <a:xfrm>
              <a:off x="3962501" y="499312"/>
              <a:ext cx="131155" cy="63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75" y="0"/>
                  </a:lnTo>
                  <a:lnTo>
                    <a:pt x="10765" y="12281"/>
                  </a:lnTo>
                  <a:lnTo>
                    <a:pt x="6787" y="0"/>
                  </a:lnTo>
                  <a:lnTo>
                    <a:pt x="0" y="0"/>
                  </a:lnTo>
                  <a:lnTo>
                    <a:pt x="7061" y="21600"/>
                  </a:lnTo>
                  <a:lnTo>
                    <a:pt x="14263" y="21600"/>
                  </a:lnTo>
                  <a:lnTo>
                    <a:pt x="17427" y="1228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6" name="Shape"/>
            <p:cNvSpPr/>
            <p:nvPr/>
          </p:nvSpPr>
          <p:spPr>
            <a:xfrm>
              <a:off x="3923765" y="585914"/>
              <a:ext cx="213629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2" y="0"/>
                  </a:lnTo>
                  <a:lnTo>
                    <a:pt x="42" y="3078"/>
                  </a:lnTo>
                  <a:lnTo>
                    <a:pt x="15115" y="3078"/>
                  </a:lnTo>
                  <a:lnTo>
                    <a:pt x="0" y="19155"/>
                  </a:lnTo>
                  <a:lnTo>
                    <a:pt x="0" y="21600"/>
                  </a:lnTo>
                  <a:lnTo>
                    <a:pt x="21474" y="21600"/>
                  </a:lnTo>
                  <a:lnTo>
                    <a:pt x="21474" y="18549"/>
                  </a:lnTo>
                  <a:lnTo>
                    <a:pt x="6273" y="18549"/>
                  </a:lnTo>
                  <a:lnTo>
                    <a:pt x="21600" y="244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7" name="Shape"/>
            <p:cNvSpPr/>
            <p:nvPr/>
          </p:nvSpPr>
          <p:spPr>
            <a:xfrm>
              <a:off x="4201922" y="585914"/>
              <a:ext cx="152821" cy="3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2" y="18549"/>
                  </a:lnTo>
                  <a:lnTo>
                    <a:pt x="7062" y="12312"/>
                  </a:lnTo>
                  <a:lnTo>
                    <a:pt x="17364" y="12312"/>
                  </a:lnTo>
                  <a:lnTo>
                    <a:pt x="17364" y="9262"/>
                  </a:lnTo>
                  <a:lnTo>
                    <a:pt x="7062" y="9262"/>
                  </a:lnTo>
                  <a:lnTo>
                    <a:pt x="7062" y="3078"/>
                  </a:lnTo>
                  <a:lnTo>
                    <a:pt x="21600" y="307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8" name="Shape"/>
            <p:cNvSpPr/>
            <p:nvPr/>
          </p:nvSpPr>
          <p:spPr>
            <a:xfrm>
              <a:off x="4032058" y="102449"/>
              <a:ext cx="366867" cy="32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657" y="0"/>
                  </a:lnTo>
                  <a:lnTo>
                    <a:pt x="10787" y="17286"/>
                  </a:lnTo>
                  <a:lnTo>
                    <a:pt x="6461" y="7448"/>
                  </a:lnTo>
                  <a:lnTo>
                    <a:pt x="3187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942" y="21600"/>
                  </a:lnTo>
                  <a:lnTo>
                    <a:pt x="2942" y="7448"/>
                  </a:lnTo>
                  <a:lnTo>
                    <a:pt x="9389" y="21600"/>
                  </a:lnTo>
                  <a:lnTo>
                    <a:pt x="12012" y="21600"/>
                  </a:lnTo>
                  <a:lnTo>
                    <a:pt x="14003" y="17286"/>
                  </a:lnTo>
                  <a:lnTo>
                    <a:pt x="18657" y="7200"/>
                  </a:lnTo>
                  <a:lnTo>
                    <a:pt x="1865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79" name="Shape"/>
            <p:cNvSpPr/>
            <p:nvPr/>
          </p:nvSpPr>
          <p:spPr>
            <a:xfrm>
              <a:off x="4473840" y="102449"/>
              <a:ext cx="311064" cy="33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8131" y="0"/>
                  </a:lnTo>
                  <a:lnTo>
                    <a:pt x="18131" y="10166"/>
                  </a:lnTo>
                  <a:lnTo>
                    <a:pt x="17598" y="13723"/>
                  </a:lnTo>
                  <a:lnTo>
                    <a:pt x="16100" y="16395"/>
                  </a:lnTo>
                  <a:lnTo>
                    <a:pt x="13788" y="18077"/>
                  </a:lnTo>
                  <a:lnTo>
                    <a:pt x="10815" y="18661"/>
                  </a:lnTo>
                  <a:lnTo>
                    <a:pt x="7460" y="17944"/>
                  </a:lnTo>
                  <a:lnTo>
                    <a:pt x="5180" y="16038"/>
                  </a:lnTo>
                  <a:lnTo>
                    <a:pt x="3888" y="13327"/>
                  </a:lnTo>
                  <a:lnTo>
                    <a:pt x="3475" y="10166"/>
                  </a:lnTo>
                  <a:lnTo>
                    <a:pt x="3471" y="0"/>
                  </a:lnTo>
                  <a:lnTo>
                    <a:pt x="0" y="0"/>
                  </a:lnTo>
                  <a:lnTo>
                    <a:pt x="0" y="10166"/>
                  </a:lnTo>
                  <a:lnTo>
                    <a:pt x="278" y="13314"/>
                  </a:lnTo>
                  <a:lnTo>
                    <a:pt x="279" y="13327"/>
                  </a:lnTo>
                  <a:lnTo>
                    <a:pt x="1133" y="16092"/>
                  </a:lnTo>
                  <a:lnTo>
                    <a:pt x="2588" y="18382"/>
                  </a:lnTo>
                  <a:lnTo>
                    <a:pt x="4670" y="20116"/>
                  </a:lnTo>
                  <a:lnTo>
                    <a:pt x="7403" y="21216"/>
                  </a:lnTo>
                  <a:lnTo>
                    <a:pt x="10815" y="21600"/>
                  </a:lnTo>
                  <a:lnTo>
                    <a:pt x="13813" y="21229"/>
                  </a:lnTo>
                  <a:lnTo>
                    <a:pt x="16425" y="20157"/>
                  </a:lnTo>
                  <a:lnTo>
                    <a:pt x="18313" y="18661"/>
                  </a:lnTo>
                  <a:lnTo>
                    <a:pt x="18582" y="18449"/>
                  </a:lnTo>
                  <a:lnTo>
                    <a:pt x="20211" y="16167"/>
                  </a:lnTo>
                  <a:lnTo>
                    <a:pt x="21241" y="13376"/>
                  </a:lnTo>
                  <a:lnTo>
                    <a:pt x="21597" y="10166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80" name="Shape"/>
            <p:cNvSpPr/>
            <p:nvPr/>
          </p:nvSpPr>
          <p:spPr>
            <a:xfrm>
              <a:off x="4824462" y="378941"/>
              <a:ext cx="79529" cy="96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8030" y="0"/>
                  </a:lnTo>
                  <a:lnTo>
                    <a:pt x="7603" y="6057"/>
                  </a:lnTo>
                  <a:lnTo>
                    <a:pt x="6219" y="11573"/>
                  </a:lnTo>
                  <a:lnTo>
                    <a:pt x="3736" y="16700"/>
                  </a:lnTo>
                  <a:lnTo>
                    <a:pt x="0" y="21600"/>
                  </a:lnTo>
                  <a:lnTo>
                    <a:pt x="13577" y="21600"/>
                  </a:lnTo>
                  <a:lnTo>
                    <a:pt x="17547" y="17425"/>
                  </a:lnTo>
                  <a:lnTo>
                    <a:pt x="20089" y="12169"/>
                  </a:lnTo>
                  <a:lnTo>
                    <a:pt x="21383" y="622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382" name="object 3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bject 2"/>
          <p:cNvSpPr txBox="1">
            <a:spLocks noGrp="1"/>
          </p:cNvSpPr>
          <p:nvPr>
            <p:ph type="title"/>
          </p:nvPr>
        </p:nvSpPr>
        <p:spPr>
          <a:xfrm>
            <a:off x="1289050" y="4062418"/>
            <a:ext cx="17408690" cy="2621999"/>
          </a:xfrm>
          <a:prstGeom prst="rect">
            <a:avLst/>
          </a:prstGeom>
        </p:spPr>
        <p:txBody>
          <a:bodyPr/>
          <a:lstStyle>
            <a:lvl1pPr indent="12700" algn="ctr">
              <a:defRPr sz="16800" spc="-127"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lvl1pPr>
          </a:lstStyle>
          <a:p>
            <a:r>
              <a:rPr lang="sk-SK" dirty="0"/>
              <a:t>Súčasný stav</a:t>
            </a:r>
            <a:endParaRPr dirty="0"/>
          </a:p>
        </p:txBody>
      </p:sp>
      <p:sp>
        <p:nvSpPr>
          <p:cNvPr id="258" name="object 3"/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5" name="object 4"/>
          <p:cNvGrpSpPr/>
          <p:nvPr/>
        </p:nvGrpSpPr>
        <p:grpSpPr>
          <a:xfrm>
            <a:off x="17522989" y="649195"/>
            <a:ext cx="1174384" cy="118541"/>
            <a:chOff x="0" y="0"/>
            <a:chExt cx="1174383" cy="118539"/>
          </a:xfrm>
        </p:grpSpPr>
        <p:sp>
          <p:nvSpPr>
            <p:cNvPr id="259" name="Shape"/>
            <p:cNvSpPr/>
            <p:nvPr/>
          </p:nvSpPr>
          <p:spPr>
            <a:xfrm>
              <a:off x="0" y="1464"/>
              <a:ext cx="38527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3" y="21600"/>
                  </a:lnTo>
                  <a:lnTo>
                    <a:pt x="9833" y="7447"/>
                  </a:lnTo>
                  <a:lnTo>
                    <a:pt x="21600" y="7447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Shape"/>
            <p:cNvSpPr/>
            <p:nvPr/>
          </p:nvSpPr>
          <p:spPr>
            <a:xfrm>
              <a:off x="17538" y="41076"/>
              <a:ext cx="65954" cy="7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2" y="21600"/>
                  </a:lnTo>
                  <a:lnTo>
                    <a:pt x="21600" y="15014"/>
                  </a:lnTo>
                  <a:lnTo>
                    <a:pt x="15319" y="15014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Rectangle"/>
            <p:cNvSpPr/>
            <p:nvPr/>
          </p:nvSpPr>
          <p:spPr>
            <a:xfrm>
              <a:off x="111232" y="39768"/>
              <a:ext cx="17539" cy="7658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Shape"/>
            <p:cNvSpPr/>
            <p:nvPr/>
          </p:nvSpPr>
          <p:spPr>
            <a:xfrm>
              <a:off x="64312" y="1464"/>
              <a:ext cx="64459" cy="9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3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3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Rectangle"/>
            <p:cNvSpPr/>
            <p:nvPr/>
          </p:nvSpPr>
          <p:spPr>
            <a:xfrm>
              <a:off x="159471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Shape"/>
            <p:cNvSpPr/>
            <p:nvPr/>
          </p:nvSpPr>
          <p:spPr>
            <a:xfrm>
              <a:off x="207699" y="1464"/>
              <a:ext cx="4244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6" y="21600"/>
                  </a:lnTo>
                  <a:lnTo>
                    <a:pt x="8926" y="5522"/>
                  </a:lnTo>
                  <a:lnTo>
                    <a:pt x="21600" y="55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Shape"/>
            <p:cNvSpPr/>
            <p:nvPr/>
          </p:nvSpPr>
          <p:spPr>
            <a:xfrm>
              <a:off x="225239" y="30835"/>
              <a:ext cx="96312" cy="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0"/>
                  </a:lnTo>
                  <a:lnTo>
                    <a:pt x="18423" y="21600"/>
                  </a:lnTo>
                  <a:lnTo>
                    <a:pt x="21600" y="21600"/>
                  </a:lnTo>
                  <a:lnTo>
                    <a:pt x="21600" y="14216"/>
                  </a:lnTo>
                  <a:lnTo>
                    <a:pt x="17669" y="14216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Rectangle"/>
            <p:cNvSpPr/>
            <p:nvPr/>
          </p:nvSpPr>
          <p:spPr>
            <a:xfrm>
              <a:off x="304021" y="1464"/>
              <a:ext cx="17529" cy="8565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Rectangle"/>
            <p:cNvSpPr/>
            <p:nvPr/>
          </p:nvSpPr>
          <p:spPr>
            <a:xfrm>
              <a:off x="352240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Shape"/>
            <p:cNvSpPr/>
            <p:nvPr/>
          </p:nvSpPr>
          <p:spPr>
            <a:xfrm>
              <a:off x="398584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4" y="17503"/>
                  </a:lnTo>
                  <a:lnTo>
                    <a:pt x="4008" y="19622"/>
                  </a:lnTo>
                  <a:lnTo>
                    <a:pt x="6609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2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5" y="8337"/>
                  </a:lnTo>
                  <a:lnTo>
                    <a:pt x="4287" y="6212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Shape"/>
            <p:cNvSpPr/>
            <p:nvPr/>
          </p:nvSpPr>
          <p:spPr>
            <a:xfrm>
              <a:off x="394626" y="0"/>
              <a:ext cx="66073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8" y="0"/>
                  </a:moveTo>
                  <a:lnTo>
                    <a:pt x="10992" y="0"/>
                  </a:lnTo>
                  <a:lnTo>
                    <a:pt x="6977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1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1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9" y="13742"/>
                  </a:lnTo>
                  <a:lnTo>
                    <a:pt x="13693" y="11344"/>
                  </a:lnTo>
                  <a:lnTo>
                    <a:pt x="8256" y="9458"/>
                  </a:lnTo>
                  <a:lnTo>
                    <a:pt x="5785" y="6828"/>
                  </a:lnTo>
                  <a:lnTo>
                    <a:pt x="5785" y="4842"/>
                  </a:lnTo>
                  <a:lnTo>
                    <a:pt x="7839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5" y="838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Rectangle"/>
            <p:cNvSpPr/>
            <p:nvPr/>
          </p:nvSpPr>
          <p:spPr>
            <a:xfrm>
              <a:off x="508350" y="17830"/>
              <a:ext cx="17539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Rectangle"/>
            <p:cNvSpPr/>
            <p:nvPr/>
          </p:nvSpPr>
          <p:spPr>
            <a:xfrm>
              <a:off x="470927" y="1464"/>
              <a:ext cx="92385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Shape"/>
            <p:cNvSpPr/>
            <p:nvPr/>
          </p:nvSpPr>
          <p:spPr>
            <a:xfrm>
              <a:off x="581573" y="1464"/>
              <a:ext cx="5363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0" y="18549"/>
                  </a:lnTo>
                  <a:lnTo>
                    <a:pt x="7060" y="12312"/>
                  </a:lnTo>
                  <a:lnTo>
                    <a:pt x="17366" y="12312"/>
                  </a:lnTo>
                  <a:lnTo>
                    <a:pt x="17366" y="9260"/>
                  </a:lnTo>
                  <a:lnTo>
                    <a:pt x="7060" y="9260"/>
                  </a:lnTo>
                  <a:lnTo>
                    <a:pt x="7060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Shape"/>
            <p:cNvSpPr/>
            <p:nvPr/>
          </p:nvSpPr>
          <p:spPr>
            <a:xfrm>
              <a:off x="660502" y="1464"/>
              <a:ext cx="62085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098" y="21600"/>
                  </a:lnTo>
                  <a:lnTo>
                    <a:pt x="6098" y="13493"/>
                  </a:lnTo>
                  <a:lnTo>
                    <a:pt x="9406" y="13493"/>
                  </a:lnTo>
                  <a:lnTo>
                    <a:pt x="10572" y="13438"/>
                  </a:lnTo>
                  <a:lnTo>
                    <a:pt x="11694" y="13355"/>
                  </a:lnTo>
                  <a:lnTo>
                    <a:pt x="19839" y="13355"/>
                  </a:lnTo>
                  <a:lnTo>
                    <a:pt x="17898" y="12202"/>
                  </a:lnTo>
                  <a:lnTo>
                    <a:pt x="20268" y="11223"/>
                  </a:lnTo>
                  <a:lnTo>
                    <a:pt x="21353" y="10471"/>
                  </a:lnTo>
                  <a:lnTo>
                    <a:pt x="6098" y="10471"/>
                  </a:lnTo>
                  <a:lnTo>
                    <a:pt x="6098" y="3077"/>
                  </a:lnTo>
                  <a:lnTo>
                    <a:pt x="21600" y="3077"/>
                  </a:lnTo>
                  <a:lnTo>
                    <a:pt x="19441" y="1604"/>
                  </a:lnTo>
                  <a:lnTo>
                    <a:pt x="14646" y="391"/>
                  </a:lnTo>
                  <a:lnTo>
                    <a:pt x="83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Shape"/>
            <p:cNvSpPr/>
            <p:nvPr/>
          </p:nvSpPr>
          <p:spPr>
            <a:xfrm>
              <a:off x="694114" y="72500"/>
              <a:ext cx="63288" cy="4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Shape"/>
            <p:cNvSpPr/>
            <p:nvPr/>
          </p:nvSpPr>
          <p:spPr>
            <a:xfrm>
              <a:off x="684753" y="17830"/>
              <a:ext cx="43559" cy="39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0"/>
                  </a:moveTo>
                  <a:lnTo>
                    <a:pt x="218" y="0"/>
                  </a:lnTo>
                  <a:lnTo>
                    <a:pt x="5249" y="616"/>
                  </a:lnTo>
                  <a:lnTo>
                    <a:pt x="9036" y="2518"/>
                  </a:lnTo>
                  <a:lnTo>
                    <a:pt x="11423" y="5791"/>
                  </a:lnTo>
                  <a:lnTo>
                    <a:pt x="12254" y="10519"/>
                  </a:lnTo>
                  <a:lnTo>
                    <a:pt x="11400" y="15467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8" y="20170"/>
                  </a:lnTo>
                  <a:lnTo>
                    <a:pt x="21035" y="15793"/>
                  </a:lnTo>
                  <a:lnTo>
                    <a:pt x="21600" y="10679"/>
                  </a:lnTo>
                  <a:lnTo>
                    <a:pt x="20059" y="1815"/>
                  </a:lnTo>
                  <a:lnTo>
                    <a:pt x="1876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Shape"/>
            <p:cNvSpPr/>
            <p:nvPr/>
          </p:nvSpPr>
          <p:spPr>
            <a:xfrm>
              <a:off x="768657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6" y="17503"/>
                  </a:lnTo>
                  <a:lnTo>
                    <a:pt x="4011" y="19622"/>
                  </a:lnTo>
                  <a:lnTo>
                    <a:pt x="6611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1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6" y="8337"/>
                  </a:lnTo>
                  <a:lnTo>
                    <a:pt x="4288" y="6212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Shape"/>
            <p:cNvSpPr/>
            <p:nvPr/>
          </p:nvSpPr>
          <p:spPr>
            <a:xfrm>
              <a:off x="764708" y="0"/>
              <a:ext cx="66062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7" y="0"/>
                  </a:moveTo>
                  <a:lnTo>
                    <a:pt x="10990" y="0"/>
                  </a:lnTo>
                  <a:lnTo>
                    <a:pt x="6976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0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4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8" y="13742"/>
                  </a:lnTo>
                  <a:lnTo>
                    <a:pt x="13691" y="11344"/>
                  </a:lnTo>
                  <a:lnTo>
                    <a:pt x="8254" y="9458"/>
                  </a:lnTo>
                  <a:lnTo>
                    <a:pt x="5783" y="6828"/>
                  </a:lnTo>
                  <a:lnTo>
                    <a:pt x="5783" y="4842"/>
                  </a:lnTo>
                  <a:lnTo>
                    <a:pt x="7837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4" y="838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Rectangle"/>
            <p:cNvSpPr/>
            <p:nvPr/>
          </p:nvSpPr>
          <p:spPr>
            <a:xfrm>
              <a:off x="878423" y="17830"/>
              <a:ext cx="17540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Rectangle"/>
            <p:cNvSpPr/>
            <p:nvPr/>
          </p:nvSpPr>
          <p:spPr>
            <a:xfrm>
              <a:off x="841000" y="1464"/>
              <a:ext cx="92386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Shape"/>
            <p:cNvSpPr/>
            <p:nvPr/>
          </p:nvSpPr>
          <p:spPr>
            <a:xfrm>
              <a:off x="942148" y="1464"/>
              <a:ext cx="67754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9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0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Shape"/>
            <p:cNvSpPr/>
            <p:nvPr/>
          </p:nvSpPr>
          <p:spPr>
            <a:xfrm>
              <a:off x="993446" y="1464"/>
              <a:ext cx="53203" cy="9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8" y="0"/>
                  </a:lnTo>
                  <a:lnTo>
                    <a:pt x="0" y="21600"/>
                  </a:lnTo>
                  <a:lnTo>
                    <a:pt x="66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Shape"/>
            <p:cNvSpPr/>
            <p:nvPr/>
          </p:nvSpPr>
          <p:spPr>
            <a:xfrm>
              <a:off x="1057025" y="732"/>
              <a:ext cx="101069" cy="11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9" y="0"/>
                  </a:moveTo>
                  <a:lnTo>
                    <a:pt x="6875" y="1084"/>
                  </a:lnTo>
                  <a:lnTo>
                    <a:pt x="2964" y="3769"/>
                  </a:lnTo>
                  <a:lnTo>
                    <a:pt x="710" y="7262"/>
                  </a:lnTo>
                  <a:lnTo>
                    <a:pt x="0" y="10774"/>
                  </a:lnTo>
                  <a:lnTo>
                    <a:pt x="667" y="14567"/>
                  </a:lnTo>
                  <a:lnTo>
                    <a:pt x="2881" y="18035"/>
                  </a:lnTo>
                  <a:lnTo>
                    <a:pt x="6746" y="20579"/>
                  </a:lnTo>
                  <a:lnTo>
                    <a:pt x="12368" y="21600"/>
                  </a:lnTo>
                  <a:lnTo>
                    <a:pt x="17601" y="20670"/>
                  </a:lnTo>
                  <a:lnTo>
                    <a:pt x="21037" y="18624"/>
                  </a:lnTo>
                  <a:lnTo>
                    <a:pt x="12431" y="18624"/>
                  </a:lnTo>
                  <a:lnTo>
                    <a:pt x="8438" y="17884"/>
                  </a:lnTo>
                  <a:lnTo>
                    <a:pt x="5779" y="16036"/>
                  </a:lnTo>
                  <a:lnTo>
                    <a:pt x="4315" y="13519"/>
                  </a:lnTo>
                  <a:lnTo>
                    <a:pt x="3905" y="10774"/>
                  </a:lnTo>
                  <a:lnTo>
                    <a:pt x="4352" y="8247"/>
                  </a:lnTo>
                  <a:lnTo>
                    <a:pt x="5842" y="5718"/>
                  </a:lnTo>
                  <a:lnTo>
                    <a:pt x="8525" y="3769"/>
                  </a:lnTo>
                  <a:lnTo>
                    <a:pt x="12559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Shape"/>
            <p:cNvSpPr/>
            <p:nvPr/>
          </p:nvSpPr>
          <p:spPr>
            <a:xfrm>
              <a:off x="1115191" y="16962"/>
              <a:ext cx="59193" cy="8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0"/>
                  </a:moveTo>
                  <a:lnTo>
                    <a:pt x="218" y="0"/>
                  </a:lnTo>
                  <a:lnTo>
                    <a:pt x="6229" y="743"/>
                  </a:lnTo>
                  <a:lnTo>
                    <a:pt x="10842" y="2819"/>
                  </a:lnTo>
                  <a:lnTo>
                    <a:pt x="13836" y="6074"/>
                  </a:lnTo>
                  <a:lnTo>
                    <a:pt x="14990" y="10356"/>
                  </a:lnTo>
                  <a:lnTo>
                    <a:pt x="14067" y="14553"/>
                  </a:lnTo>
                  <a:lnTo>
                    <a:pt x="14034" y="14704"/>
                  </a:lnTo>
                  <a:lnTo>
                    <a:pt x="11074" y="18254"/>
                  </a:lnTo>
                  <a:lnTo>
                    <a:pt x="6325" y="20666"/>
                  </a:lnTo>
                  <a:lnTo>
                    <a:pt x="0" y="21600"/>
                  </a:lnTo>
                  <a:lnTo>
                    <a:pt x="14695" y="21600"/>
                  </a:lnTo>
                  <a:lnTo>
                    <a:pt x="15729" y="21102"/>
                  </a:lnTo>
                  <a:lnTo>
                    <a:pt x="20138" y="16200"/>
                  </a:lnTo>
                  <a:lnTo>
                    <a:pt x="21555" y="10356"/>
                  </a:lnTo>
                  <a:lnTo>
                    <a:pt x="21600" y="10173"/>
                  </a:lnTo>
                  <a:lnTo>
                    <a:pt x="19880" y="4253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Shape"/>
            <p:cNvSpPr/>
            <p:nvPr/>
          </p:nvSpPr>
          <p:spPr>
            <a:xfrm>
              <a:off x="428395" y="16228"/>
              <a:ext cx="393455" cy="1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3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3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90" name="object 5"/>
          <p:cNvGrpSpPr/>
          <p:nvPr/>
        </p:nvGrpSpPr>
        <p:grpSpPr>
          <a:xfrm>
            <a:off x="17521290" y="816832"/>
            <a:ext cx="1891540" cy="575732"/>
            <a:chOff x="0" y="0"/>
            <a:chExt cx="1891538" cy="575730"/>
          </a:xfrm>
        </p:grpSpPr>
        <p:sp>
          <p:nvSpPr>
            <p:cNvPr id="286" name="object 6"/>
            <p:cNvSpPr/>
            <p:nvPr/>
          </p:nvSpPr>
          <p:spPr>
            <a:xfrm>
              <a:off x="2447" y="0"/>
              <a:ext cx="395098" cy="17570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object 7"/>
            <p:cNvSpPr/>
            <p:nvPr/>
          </p:nvSpPr>
          <p:spPr>
            <a:xfrm>
              <a:off x="397367" y="0"/>
              <a:ext cx="395099" cy="1757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object 8"/>
            <p:cNvSpPr/>
            <p:nvPr/>
          </p:nvSpPr>
          <p:spPr>
            <a:xfrm>
              <a:off x="792277" y="0"/>
              <a:ext cx="376471" cy="17570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89" name="object 9" descr="object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102"/>
              <a:ext cx="1891539" cy="519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7" name="object 10"/>
          <p:cNvGrpSpPr/>
          <p:nvPr/>
        </p:nvGrpSpPr>
        <p:grpSpPr>
          <a:xfrm>
            <a:off x="17035220" y="650090"/>
            <a:ext cx="372316" cy="477655"/>
            <a:chOff x="0" y="0"/>
            <a:chExt cx="372315" cy="477653"/>
          </a:xfrm>
        </p:grpSpPr>
        <p:sp>
          <p:nvSpPr>
            <p:cNvPr id="291" name="object 11"/>
            <p:cNvSpPr/>
            <p:nvPr/>
          </p:nvSpPr>
          <p:spPr>
            <a:xfrm>
              <a:off x="0" y="0"/>
              <a:ext cx="372316" cy="47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859"/>
                  </a:lnTo>
                  <a:lnTo>
                    <a:pt x="844" y="14757"/>
                  </a:lnTo>
                  <a:lnTo>
                    <a:pt x="2370" y="16710"/>
                  </a:lnTo>
                  <a:lnTo>
                    <a:pt x="4249" y="18342"/>
                  </a:lnTo>
                  <a:lnTo>
                    <a:pt x="6333" y="19682"/>
                  </a:lnTo>
                  <a:lnTo>
                    <a:pt x="8474" y="20759"/>
                  </a:lnTo>
                  <a:lnTo>
                    <a:pt x="10522" y="21600"/>
                  </a:lnTo>
                  <a:lnTo>
                    <a:pt x="12571" y="20759"/>
                  </a:lnTo>
                  <a:lnTo>
                    <a:pt x="14712" y="19682"/>
                  </a:lnTo>
                  <a:lnTo>
                    <a:pt x="16796" y="18342"/>
                  </a:lnTo>
                  <a:lnTo>
                    <a:pt x="18675" y="16710"/>
                  </a:lnTo>
                  <a:lnTo>
                    <a:pt x="20201" y="14757"/>
                  </a:lnTo>
                  <a:lnTo>
                    <a:pt x="21226" y="12454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object 12"/>
            <p:cNvSpPr/>
            <p:nvPr/>
          </p:nvSpPr>
          <p:spPr>
            <a:xfrm>
              <a:off x="64852" y="17272"/>
              <a:ext cx="233042" cy="27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1503" y="101"/>
                  </a:lnTo>
                  <a:lnTo>
                    <a:pt x="10800" y="119"/>
                  </a:lnTo>
                  <a:lnTo>
                    <a:pt x="9939" y="104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5" y="5757"/>
                  </a:lnTo>
                  <a:lnTo>
                    <a:pt x="7746" y="5741"/>
                  </a:lnTo>
                  <a:lnTo>
                    <a:pt x="6004" y="5629"/>
                  </a:lnTo>
                  <a:lnTo>
                    <a:pt x="4051" y="5361"/>
                  </a:lnTo>
                  <a:lnTo>
                    <a:pt x="1929" y="4874"/>
                  </a:lnTo>
                  <a:lnTo>
                    <a:pt x="2005" y="6252"/>
                  </a:lnTo>
                  <a:lnTo>
                    <a:pt x="2020" y="7107"/>
                  </a:lnTo>
                  <a:lnTo>
                    <a:pt x="2008" y="8288"/>
                  </a:lnTo>
                  <a:lnTo>
                    <a:pt x="1929" y="9342"/>
                  </a:lnTo>
                  <a:lnTo>
                    <a:pt x="4055" y="8854"/>
                  </a:lnTo>
                  <a:lnTo>
                    <a:pt x="6011" y="8586"/>
                  </a:lnTo>
                  <a:lnTo>
                    <a:pt x="7754" y="8474"/>
                  </a:lnTo>
                  <a:lnTo>
                    <a:pt x="9243" y="8457"/>
                  </a:lnTo>
                  <a:lnTo>
                    <a:pt x="9243" y="12480"/>
                  </a:lnTo>
                  <a:lnTo>
                    <a:pt x="7449" y="12491"/>
                  </a:lnTo>
                  <a:lnTo>
                    <a:pt x="5166" y="12416"/>
                  </a:lnTo>
                  <a:lnTo>
                    <a:pt x="2612" y="12155"/>
                  </a:lnTo>
                  <a:lnTo>
                    <a:pt x="0" y="11607"/>
                  </a:lnTo>
                  <a:lnTo>
                    <a:pt x="76" y="12986"/>
                  </a:lnTo>
                  <a:lnTo>
                    <a:pt x="90" y="13842"/>
                  </a:lnTo>
                  <a:lnTo>
                    <a:pt x="79" y="15022"/>
                  </a:lnTo>
                  <a:lnTo>
                    <a:pt x="0" y="16076"/>
                  </a:lnTo>
                  <a:lnTo>
                    <a:pt x="2457" y="15562"/>
                  </a:lnTo>
                  <a:lnTo>
                    <a:pt x="4967" y="15295"/>
                  </a:lnTo>
                  <a:lnTo>
                    <a:pt x="7304" y="15199"/>
                  </a:lnTo>
                  <a:lnTo>
                    <a:pt x="9243" y="15196"/>
                  </a:lnTo>
                  <a:lnTo>
                    <a:pt x="9243" y="21600"/>
                  </a:lnTo>
                  <a:lnTo>
                    <a:pt x="12358" y="21600"/>
                  </a:lnTo>
                  <a:lnTo>
                    <a:pt x="12358" y="15196"/>
                  </a:lnTo>
                  <a:lnTo>
                    <a:pt x="14297" y="15199"/>
                  </a:lnTo>
                  <a:lnTo>
                    <a:pt x="16634" y="15295"/>
                  </a:lnTo>
                  <a:lnTo>
                    <a:pt x="19144" y="15562"/>
                  </a:lnTo>
                  <a:lnTo>
                    <a:pt x="21600" y="16076"/>
                  </a:lnTo>
                  <a:lnTo>
                    <a:pt x="21525" y="14698"/>
                  </a:lnTo>
                  <a:lnTo>
                    <a:pt x="21511" y="13842"/>
                  </a:lnTo>
                  <a:lnTo>
                    <a:pt x="21522" y="12661"/>
                  </a:lnTo>
                  <a:lnTo>
                    <a:pt x="21600" y="11607"/>
                  </a:lnTo>
                  <a:lnTo>
                    <a:pt x="18989" y="12155"/>
                  </a:lnTo>
                  <a:lnTo>
                    <a:pt x="16434" y="12416"/>
                  </a:lnTo>
                  <a:lnTo>
                    <a:pt x="14152" y="12491"/>
                  </a:lnTo>
                  <a:lnTo>
                    <a:pt x="12358" y="12480"/>
                  </a:lnTo>
                  <a:lnTo>
                    <a:pt x="12358" y="8457"/>
                  </a:lnTo>
                  <a:lnTo>
                    <a:pt x="13847" y="8474"/>
                  </a:lnTo>
                  <a:lnTo>
                    <a:pt x="15591" y="8586"/>
                  </a:lnTo>
                  <a:lnTo>
                    <a:pt x="17546" y="8854"/>
                  </a:lnTo>
                  <a:lnTo>
                    <a:pt x="19672" y="9342"/>
                  </a:lnTo>
                  <a:lnTo>
                    <a:pt x="19595" y="7964"/>
                  </a:lnTo>
                  <a:lnTo>
                    <a:pt x="19581" y="7107"/>
                  </a:lnTo>
                  <a:lnTo>
                    <a:pt x="19593" y="5928"/>
                  </a:lnTo>
                  <a:lnTo>
                    <a:pt x="19672" y="4874"/>
                  </a:lnTo>
                  <a:lnTo>
                    <a:pt x="17549" y="5361"/>
                  </a:lnTo>
                  <a:lnTo>
                    <a:pt x="15596" y="5629"/>
                  </a:lnTo>
                  <a:lnTo>
                    <a:pt x="13855" y="5741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96" name="object 13"/>
            <p:cNvGrpSpPr/>
            <p:nvPr/>
          </p:nvGrpSpPr>
          <p:grpSpPr>
            <a:xfrm>
              <a:off x="26455" y="285154"/>
              <a:ext cx="307070" cy="192500"/>
              <a:chOff x="0" y="0"/>
              <a:chExt cx="307068" cy="192499"/>
            </a:xfrm>
          </p:grpSpPr>
          <p:sp>
            <p:nvSpPr>
              <p:cNvPr id="293" name="Shape"/>
              <p:cNvSpPr/>
              <p:nvPr/>
            </p:nvSpPr>
            <p:spPr>
              <a:xfrm>
                <a:off x="0" y="28847"/>
                <a:ext cx="307069" cy="16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25" y="0"/>
                    </a:moveTo>
                    <a:lnTo>
                      <a:pt x="1850" y="139"/>
                    </a:lnTo>
                    <a:lnTo>
                      <a:pt x="841" y="1110"/>
                    </a:lnTo>
                    <a:lnTo>
                      <a:pt x="95" y="3747"/>
                    </a:lnTo>
                    <a:lnTo>
                      <a:pt x="0" y="4292"/>
                    </a:lnTo>
                    <a:lnTo>
                      <a:pt x="1333" y="8104"/>
                    </a:lnTo>
                    <a:lnTo>
                      <a:pt x="3568" y="12575"/>
                    </a:lnTo>
                    <a:lnTo>
                      <a:pt x="6014" y="16265"/>
                    </a:lnTo>
                    <a:lnTo>
                      <a:pt x="8510" y="19248"/>
                    </a:lnTo>
                    <a:lnTo>
                      <a:pt x="10897" y="21600"/>
                    </a:lnTo>
                    <a:lnTo>
                      <a:pt x="13381" y="19144"/>
                    </a:lnTo>
                    <a:lnTo>
                      <a:pt x="15977" y="16003"/>
                    </a:lnTo>
                    <a:lnTo>
                      <a:pt x="18503" y="12092"/>
                    </a:lnTo>
                    <a:lnTo>
                      <a:pt x="20782" y="7328"/>
                    </a:lnTo>
                    <a:lnTo>
                      <a:pt x="21600" y="4807"/>
                    </a:lnTo>
                    <a:lnTo>
                      <a:pt x="21502" y="4440"/>
                    </a:lnTo>
                    <a:lnTo>
                      <a:pt x="21056" y="3433"/>
                    </a:lnTo>
                    <a:lnTo>
                      <a:pt x="6624" y="3433"/>
                    </a:lnTo>
                    <a:lnTo>
                      <a:pt x="6459" y="2896"/>
                    </a:lnTo>
                    <a:lnTo>
                      <a:pt x="5926" y="1716"/>
                    </a:lnTo>
                    <a:lnTo>
                      <a:pt x="4967" y="536"/>
                    </a:lnTo>
                    <a:lnTo>
                      <a:pt x="3525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Shape"/>
              <p:cNvSpPr/>
              <p:nvPr/>
            </p:nvSpPr>
            <p:spPr>
              <a:xfrm>
                <a:off x="94170" y="0"/>
                <a:ext cx="121506" cy="54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5" y="337"/>
                    </a:lnTo>
                    <a:lnTo>
                      <a:pt x="4175" y="2700"/>
                    </a:lnTo>
                    <a:lnTo>
                      <a:pt x="2288" y="91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1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Shape"/>
              <p:cNvSpPr/>
              <p:nvPr/>
            </p:nvSpPr>
            <p:spPr>
              <a:xfrm>
                <a:off x="215674" y="28847"/>
                <a:ext cx="83662" cy="2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3" y="0"/>
                    </a:moveTo>
                    <a:lnTo>
                      <a:pt x="6509" y="337"/>
                    </a:lnTo>
                    <a:lnTo>
                      <a:pt x="3703" y="2700"/>
                    </a:lnTo>
                    <a:lnTo>
                      <a:pt x="18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277" y="8731"/>
                    </a:lnTo>
                    <a:lnTo>
                      <a:pt x="11373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1" name="object 14"/>
          <p:cNvGrpSpPr/>
          <p:nvPr/>
        </p:nvGrpSpPr>
        <p:grpSpPr>
          <a:xfrm>
            <a:off x="3285864" y="6502853"/>
            <a:ext cx="13415062" cy="188476"/>
            <a:chOff x="0" y="0"/>
            <a:chExt cx="13415061" cy="188475"/>
          </a:xfrm>
        </p:grpSpPr>
        <p:sp>
          <p:nvSpPr>
            <p:cNvPr id="298" name="object 15"/>
            <p:cNvSpPr/>
            <p:nvPr/>
          </p:nvSpPr>
          <p:spPr>
            <a:xfrm>
              <a:off x="0" y="0"/>
              <a:ext cx="4471679" cy="188476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object 16"/>
            <p:cNvSpPr/>
            <p:nvPr/>
          </p:nvSpPr>
          <p:spPr>
            <a:xfrm>
              <a:off x="4471680" y="0"/>
              <a:ext cx="4471679" cy="188476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bject 17"/>
            <p:cNvSpPr/>
            <p:nvPr/>
          </p:nvSpPr>
          <p:spPr>
            <a:xfrm>
              <a:off x="8943383" y="0"/>
              <a:ext cx="4471679" cy="188476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object 2"/>
          <p:cNvSpPr txBox="1"/>
          <p:nvPr/>
        </p:nvSpPr>
        <p:spPr>
          <a:xfrm>
            <a:off x="1149567" y="875729"/>
            <a:ext cx="14693683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pPr>
            <a:r>
              <a:rPr lang="sk-SK" dirty="0"/>
              <a:t>Ospravedlňovanie vymeškaných hodín</a:t>
            </a:r>
            <a:r>
              <a:rPr spc="-15" dirty="0">
                <a:solidFill>
                  <a:srgbClr val="DA3831"/>
                </a:solidFill>
              </a:rPr>
              <a:t>| </a:t>
            </a:r>
            <a:r>
              <a:rPr lang="sk-SK" dirty="0">
                <a:solidFill>
                  <a:srgbClr val="0055A1"/>
                </a:solidFill>
                <a:latin typeface="Avant Gar Got Itc T OT"/>
              </a:rPr>
              <a:t>Súčasný stav</a:t>
            </a:r>
            <a:endParaRPr dirty="0">
              <a:solidFill>
                <a:srgbClr val="0055A1"/>
              </a:solidFill>
              <a:latin typeface="Avant Gar Got Itc T OT"/>
            </a:endParaRPr>
          </a:p>
        </p:txBody>
      </p:sp>
      <p:sp>
        <p:nvSpPr>
          <p:cNvPr id="477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7416019" cy="10306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>
              <a:defRPr spc="-100"/>
            </a:lvl1pPr>
          </a:lstStyle>
          <a:p>
            <a:r>
              <a:rPr lang="sk-SK" dirty="0"/>
              <a:t>Ospravedlňovanie neprítomnosti zákonnými zástupcami</a:t>
            </a:r>
            <a:endParaRPr dirty="0"/>
          </a:p>
        </p:txBody>
      </p:sp>
      <p:sp>
        <p:nvSpPr>
          <p:cNvPr id="478" name="object 5"/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79" name="object 6"/>
          <p:cNvSpPr/>
          <p:nvPr/>
        </p:nvSpPr>
        <p:spPr>
          <a:xfrm>
            <a:off x="-1" y="-1"/>
            <a:ext cx="188477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80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315373"/>
            <a:ext cx="10362821" cy="612281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r>
              <a:rPr lang="sk-SK" dirty="0"/>
              <a:t>V súvislosti s ochorením COVID-19 a vzhľadom na akútnu situáciu v pediatrických ambulanciách bola zavedená možnosť ospravedlňovania zákonnými zástupcami.</a:t>
            </a:r>
          </a:p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FontTx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r>
              <a:rPr lang="sk-SK" dirty="0"/>
              <a:t>V súčasnosti je možné ospravedlniť najviac 5 po sebe nasledujúcich dní v základnej škole a 7 po sebe nasledujúcich dní v materskej škole bez potvrdenia lekára.</a:t>
            </a:r>
          </a:p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r>
              <a:rPr lang="sk-SK" dirty="0"/>
              <a:t>Systém sa osvedčil nielen na Slovensku ale aj v zahraničí a tak bol po ukončení mimoriadnej situácie ponechaný.</a:t>
            </a:r>
          </a:p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r>
              <a:rPr lang="sk-SK" dirty="0"/>
              <a:t>Rezort tak znížil záťaž nielen pre rodičov, ale aj pre učiteľov a pediatrov.</a:t>
            </a:r>
          </a:p>
          <a:p>
            <a:pPr marL="520700" indent="-508000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</a:defRPr>
            </a:pPr>
            <a:endParaRPr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8984BAA-C585-4BB3-871E-80503554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4490" y="3067468"/>
            <a:ext cx="5361096" cy="547531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7379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4" cy="1030606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Zneužívanie systému</a:t>
            </a:r>
          </a:p>
        </p:txBody>
      </p:sp>
      <p:sp>
        <p:nvSpPr>
          <p:cNvPr id="218" name="object 5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9" name="object 6"/>
          <p:cNvSpPr/>
          <p:nvPr/>
        </p:nvSpPr>
        <p:spPr>
          <a:xfrm>
            <a:off x="-2" y="-1"/>
            <a:ext cx="188479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0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315372"/>
            <a:ext cx="10362821" cy="6122814"/>
          </a:xfrm>
          <a:prstGeom prst="rect">
            <a:avLst/>
          </a:prstGeom>
        </p:spPr>
        <p:txBody>
          <a:bodyPr/>
          <a:lstStyle/>
          <a:p>
            <a:pPr marL="520700" indent="-508000">
              <a:lnSpc>
                <a:spcPct val="90000"/>
              </a:lnSpc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Interné analýzy odkryli </a:t>
            </a:r>
            <a:r>
              <a:rPr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závažné systémové zlyhanie </a:t>
            </a:r>
            <a:r>
              <a:t>na malom počte škôl.</a:t>
            </a:r>
          </a:p>
          <a:p>
            <a:pPr marL="520700" indent="-508000">
              <a:lnSpc>
                <a:spcPct val="90000"/>
              </a:lnSpc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V skupine najkritickejších škôl sa rovná priemer vymeškaných hodín na žiaka </a:t>
            </a:r>
            <a:r>
              <a:rPr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356 hodín alebo 60 dní, tretina vyučovacieho času za školský rok.</a:t>
            </a:r>
          </a:p>
          <a:p>
            <a:pPr marL="520700" indent="-508000">
              <a:lnSpc>
                <a:spcPct val="90000"/>
              </a:lnSpc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Zneužívanie systému sa týka najzraniteľnejšej skupiny žiakov - až 49 % žiakov na týchto školách pochádza zo </a:t>
            </a:r>
            <a:r>
              <a:rPr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sociálne znevýhodneného prostredia.</a:t>
            </a:r>
          </a:p>
          <a:p>
            <a:pPr marL="520700" indent="-508000">
              <a:lnSpc>
                <a:spcPct val="90000"/>
              </a:lnSpc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2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Absentérstvo je príčinou mnohých problémov, vrátane zvýšeného rizika </a:t>
            </a:r>
            <a:r>
              <a:rPr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predčasného ukončenia školskej dochádzky, horších vzdelávacích výsledkov a sociálneho vylúčenia.</a:t>
            </a:r>
          </a:p>
        </p:txBody>
      </p:sp>
      <p:sp>
        <p:nvSpPr>
          <p:cNvPr id="221" name="object 2"/>
          <p:cNvSpPr txBox="1"/>
          <p:nvPr/>
        </p:nvSpPr>
        <p:spPr>
          <a:xfrm>
            <a:off x="1149567" y="875729"/>
            <a:ext cx="14693684" cy="1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Ospravedlňovanie vymeškaných hodín</a:t>
            </a:r>
            <a:r>
              <a:rPr spc="-15">
                <a:solidFill>
                  <a:srgbClr val="DA3831"/>
                </a:solidFill>
              </a:rPr>
              <a:t>| </a:t>
            </a:r>
            <a:r>
              <a:t>Súčasný stav</a:t>
            </a:r>
          </a:p>
        </p:txBody>
      </p:sp>
      <p:pic>
        <p:nvPicPr>
          <p:cNvPr id="222" name="Obrázok 2" descr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829" y="3690784"/>
            <a:ext cx="6150704" cy="4891243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BlokTextu 8"/>
          <p:cNvSpPr txBox="1"/>
          <p:nvPr/>
        </p:nvSpPr>
        <p:spPr>
          <a:xfrm>
            <a:off x="13013515" y="3290675"/>
            <a:ext cx="5731330" cy="29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Distribúcia počtu ospravedlnených hodín</a:t>
            </a:r>
          </a:p>
        </p:txBody>
      </p:sp>
      <p:sp>
        <p:nvSpPr>
          <p:cNvPr id="224" name="BlokTextu 9"/>
          <p:cNvSpPr txBox="1"/>
          <p:nvPr/>
        </p:nvSpPr>
        <p:spPr>
          <a:xfrm>
            <a:off x="13223203" y="8582025"/>
            <a:ext cx="5731330" cy="27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Priemerný počet ospravedlnených hodín na žiaka</a:t>
            </a:r>
          </a:p>
        </p:txBody>
      </p:sp>
      <p:sp>
        <p:nvSpPr>
          <p:cNvPr id="225" name="BlokTextu 10"/>
          <p:cNvSpPr txBox="1"/>
          <p:nvPr/>
        </p:nvSpPr>
        <p:spPr>
          <a:xfrm rot="16200000">
            <a:off x="9703744" y="5998025"/>
            <a:ext cx="5731331" cy="276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Počet základných škôl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object 2"/>
          <p:cNvSpPr txBox="1">
            <a:spLocks noGrp="1"/>
          </p:cNvSpPr>
          <p:nvPr>
            <p:ph type="title"/>
          </p:nvPr>
        </p:nvSpPr>
        <p:spPr>
          <a:xfrm>
            <a:off x="1289050" y="4062418"/>
            <a:ext cx="17408690" cy="262199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700" algn="ctr">
              <a:defRPr sz="16800" spc="-127">
                <a:latin typeface="Avant Gar Got Itc T OT"/>
                <a:ea typeface="Avant Gar Got Itc T OT"/>
                <a:cs typeface="Avant Gar Got Itc T OT"/>
                <a:sym typeface="Avant Garde Gothic Itc T OT Book"/>
              </a:defRPr>
            </a:lvl1pPr>
          </a:lstStyle>
          <a:p>
            <a:r>
              <a:rPr lang="sk-SK" dirty="0"/>
              <a:t>Dvojstupňový systém</a:t>
            </a:r>
            <a:endParaRPr dirty="0"/>
          </a:p>
        </p:txBody>
      </p:sp>
      <p:sp>
        <p:nvSpPr>
          <p:cNvPr id="258" name="object 3"/>
          <p:cNvSpPr/>
          <p:nvPr/>
        </p:nvSpPr>
        <p:spPr>
          <a:xfrm>
            <a:off x="-1" y="11120080"/>
            <a:ext cx="20104101" cy="188476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285" name="object 4"/>
          <p:cNvGrpSpPr/>
          <p:nvPr/>
        </p:nvGrpSpPr>
        <p:grpSpPr>
          <a:xfrm>
            <a:off x="17522989" y="649195"/>
            <a:ext cx="1174384" cy="118541"/>
            <a:chOff x="0" y="0"/>
            <a:chExt cx="1174383" cy="118539"/>
          </a:xfrm>
        </p:grpSpPr>
        <p:sp>
          <p:nvSpPr>
            <p:cNvPr id="259" name="Shape"/>
            <p:cNvSpPr/>
            <p:nvPr/>
          </p:nvSpPr>
          <p:spPr>
            <a:xfrm>
              <a:off x="0" y="1464"/>
              <a:ext cx="38527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55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9833" y="21600"/>
                  </a:lnTo>
                  <a:lnTo>
                    <a:pt x="9833" y="7447"/>
                  </a:lnTo>
                  <a:lnTo>
                    <a:pt x="21600" y="7447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0" name="Shape"/>
            <p:cNvSpPr/>
            <p:nvPr/>
          </p:nvSpPr>
          <p:spPr>
            <a:xfrm>
              <a:off x="17538" y="41076"/>
              <a:ext cx="65954" cy="7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4" y="0"/>
                  </a:moveTo>
                  <a:lnTo>
                    <a:pt x="0" y="0"/>
                  </a:lnTo>
                  <a:lnTo>
                    <a:pt x="12589" y="21600"/>
                  </a:lnTo>
                  <a:lnTo>
                    <a:pt x="17712" y="21600"/>
                  </a:lnTo>
                  <a:lnTo>
                    <a:pt x="21600" y="15014"/>
                  </a:lnTo>
                  <a:lnTo>
                    <a:pt x="15319" y="15014"/>
                  </a:lnTo>
                  <a:lnTo>
                    <a:pt x="6874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1" name="Rectangle"/>
            <p:cNvSpPr/>
            <p:nvPr/>
          </p:nvSpPr>
          <p:spPr>
            <a:xfrm>
              <a:off x="111232" y="39768"/>
              <a:ext cx="17539" cy="76585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2" name="Shape"/>
            <p:cNvSpPr/>
            <p:nvPr/>
          </p:nvSpPr>
          <p:spPr>
            <a:xfrm>
              <a:off x="64312" y="1464"/>
              <a:ext cx="64459" cy="91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723" y="0"/>
                  </a:lnTo>
                  <a:lnTo>
                    <a:pt x="0" y="21600"/>
                  </a:lnTo>
                  <a:lnTo>
                    <a:pt x="6427" y="21600"/>
                  </a:lnTo>
                  <a:lnTo>
                    <a:pt x="15723" y="8999"/>
                  </a:lnTo>
                  <a:lnTo>
                    <a:pt x="21600" y="89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3" name="Rectangle"/>
            <p:cNvSpPr/>
            <p:nvPr/>
          </p:nvSpPr>
          <p:spPr>
            <a:xfrm>
              <a:off x="159471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4" name="Shape"/>
            <p:cNvSpPr/>
            <p:nvPr/>
          </p:nvSpPr>
          <p:spPr>
            <a:xfrm>
              <a:off x="207699" y="1464"/>
              <a:ext cx="4244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926" y="21600"/>
                  </a:lnTo>
                  <a:lnTo>
                    <a:pt x="8926" y="5522"/>
                  </a:lnTo>
                  <a:lnTo>
                    <a:pt x="21600" y="5522"/>
                  </a:lnTo>
                  <a:lnTo>
                    <a:pt x="729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5" name="Shape"/>
            <p:cNvSpPr/>
            <p:nvPr/>
          </p:nvSpPr>
          <p:spPr>
            <a:xfrm>
              <a:off x="225239" y="30835"/>
              <a:ext cx="96312" cy="85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0"/>
                  </a:lnTo>
                  <a:lnTo>
                    <a:pt x="18423" y="21600"/>
                  </a:lnTo>
                  <a:lnTo>
                    <a:pt x="21600" y="21600"/>
                  </a:lnTo>
                  <a:lnTo>
                    <a:pt x="21600" y="14216"/>
                  </a:lnTo>
                  <a:lnTo>
                    <a:pt x="17669" y="14216"/>
                  </a:lnTo>
                  <a:lnTo>
                    <a:pt x="5585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6" name="Rectangle"/>
            <p:cNvSpPr/>
            <p:nvPr/>
          </p:nvSpPr>
          <p:spPr>
            <a:xfrm>
              <a:off x="304021" y="1464"/>
              <a:ext cx="17529" cy="85654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7" name="Rectangle"/>
            <p:cNvSpPr/>
            <p:nvPr/>
          </p:nvSpPr>
          <p:spPr>
            <a:xfrm>
              <a:off x="352240" y="1464"/>
              <a:ext cx="17540" cy="114889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8" name="Shape"/>
            <p:cNvSpPr/>
            <p:nvPr/>
          </p:nvSpPr>
          <p:spPr>
            <a:xfrm>
              <a:off x="398584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4" y="17503"/>
                  </a:lnTo>
                  <a:lnTo>
                    <a:pt x="4008" y="19622"/>
                  </a:lnTo>
                  <a:lnTo>
                    <a:pt x="6609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2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5" y="8337"/>
                  </a:lnTo>
                  <a:lnTo>
                    <a:pt x="4287" y="6212"/>
                  </a:lnTo>
                  <a:lnTo>
                    <a:pt x="1851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9" name="Shape"/>
            <p:cNvSpPr/>
            <p:nvPr/>
          </p:nvSpPr>
          <p:spPr>
            <a:xfrm>
              <a:off x="394626" y="0"/>
              <a:ext cx="66073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8" y="0"/>
                  </a:moveTo>
                  <a:lnTo>
                    <a:pt x="10992" y="0"/>
                  </a:lnTo>
                  <a:lnTo>
                    <a:pt x="6977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1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1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9" y="13742"/>
                  </a:lnTo>
                  <a:lnTo>
                    <a:pt x="13693" y="11344"/>
                  </a:lnTo>
                  <a:lnTo>
                    <a:pt x="8256" y="9458"/>
                  </a:lnTo>
                  <a:lnTo>
                    <a:pt x="5785" y="6828"/>
                  </a:lnTo>
                  <a:lnTo>
                    <a:pt x="5785" y="4842"/>
                  </a:lnTo>
                  <a:lnTo>
                    <a:pt x="7839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5" y="838"/>
                  </a:lnTo>
                  <a:lnTo>
                    <a:pt x="14528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0" name="Rectangle"/>
            <p:cNvSpPr/>
            <p:nvPr/>
          </p:nvSpPr>
          <p:spPr>
            <a:xfrm>
              <a:off x="508350" y="17830"/>
              <a:ext cx="17539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1" name="Rectangle"/>
            <p:cNvSpPr/>
            <p:nvPr/>
          </p:nvSpPr>
          <p:spPr>
            <a:xfrm>
              <a:off x="470927" y="1464"/>
              <a:ext cx="92385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2" name="Shape"/>
            <p:cNvSpPr/>
            <p:nvPr/>
          </p:nvSpPr>
          <p:spPr>
            <a:xfrm>
              <a:off x="581573" y="1464"/>
              <a:ext cx="53633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8549"/>
                  </a:lnTo>
                  <a:lnTo>
                    <a:pt x="7060" y="18549"/>
                  </a:lnTo>
                  <a:lnTo>
                    <a:pt x="7060" y="12312"/>
                  </a:lnTo>
                  <a:lnTo>
                    <a:pt x="17366" y="12312"/>
                  </a:lnTo>
                  <a:lnTo>
                    <a:pt x="17366" y="9260"/>
                  </a:lnTo>
                  <a:lnTo>
                    <a:pt x="7060" y="9260"/>
                  </a:lnTo>
                  <a:lnTo>
                    <a:pt x="7060" y="3077"/>
                  </a:lnTo>
                  <a:lnTo>
                    <a:pt x="21600" y="30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3" name="Shape"/>
            <p:cNvSpPr/>
            <p:nvPr/>
          </p:nvSpPr>
          <p:spPr>
            <a:xfrm>
              <a:off x="660502" y="1464"/>
              <a:ext cx="62085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8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6098" y="21600"/>
                  </a:lnTo>
                  <a:lnTo>
                    <a:pt x="6098" y="13493"/>
                  </a:lnTo>
                  <a:lnTo>
                    <a:pt x="9406" y="13493"/>
                  </a:lnTo>
                  <a:lnTo>
                    <a:pt x="10572" y="13438"/>
                  </a:lnTo>
                  <a:lnTo>
                    <a:pt x="11694" y="13355"/>
                  </a:lnTo>
                  <a:lnTo>
                    <a:pt x="19839" y="13355"/>
                  </a:lnTo>
                  <a:lnTo>
                    <a:pt x="17898" y="12202"/>
                  </a:lnTo>
                  <a:lnTo>
                    <a:pt x="20268" y="11223"/>
                  </a:lnTo>
                  <a:lnTo>
                    <a:pt x="21353" y="10471"/>
                  </a:lnTo>
                  <a:lnTo>
                    <a:pt x="6098" y="10471"/>
                  </a:lnTo>
                  <a:lnTo>
                    <a:pt x="6098" y="3077"/>
                  </a:lnTo>
                  <a:lnTo>
                    <a:pt x="21600" y="3077"/>
                  </a:lnTo>
                  <a:lnTo>
                    <a:pt x="19441" y="1604"/>
                  </a:lnTo>
                  <a:lnTo>
                    <a:pt x="14646" y="391"/>
                  </a:lnTo>
                  <a:lnTo>
                    <a:pt x="838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4" name="Shape"/>
            <p:cNvSpPr/>
            <p:nvPr/>
          </p:nvSpPr>
          <p:spPr>
            <a:xfrm>
              <a:off x="694114" y="72500"/>
              <a:ext cx="63288" cy="43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91" y="0"/>
                  </a:moveTo>
                  <a:lnTo>
                    <a:pt x="0" y="0"/>
                  </a:lnTo>
                  <a:lnTo>
                    <a:pt x="13169" y="21600"/>
                  </a:lnTo>
                  <a:lnTo>
                    <a:pt x="21600" y="21600"/>
                  </a:lnTo>
                  <a:lnTo>
                    <a:pt x="799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5" name="Shape"/>
            <p:cNvSpPr/>
            <p:nvPr/>
          </p:nvSpPr>
          <p:spPr>
            <a:xfrm>
              <a:off x="684753" y="17830"/>
              <a:ext cx="43559" cy="39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61" y="0"/>
                  </a:moveTo>
                  <a:lnTo>
                    <a:pt x="218" y="0"/>
                  </a:lnTo>
                  <a:lnTo>
                    <a:pt x="5249" y="616"/>
                  </a:lnTo>
                  <a:lnTo>
                    <a:pt x="9036" y="2518"/>
                  </a:lnTo>
                  <a:lnTo>
                    <a:pt x="11423" y="5791"/>
                  </a:lnTo>
                  <a:lnTo>
                    <a:pt x="12254" y="10519"/>
                  </a:lnTo>
                  <a:lnTo>
                    <a:pt x="11400" y="15467"/>
                  </a:lnTo>
                  <a:lnTo>
                    <a:pt x="8954" y="18919"/>
                  </a:lnTo>
                  <a:lnTo>
                    <a:pt x="5095" y="20941"/>
                  </a:lnTo>
                  <a:lnTo>
                    <a:pt x="0" y="21600"/>
                  </a:lnTo>
                  <a:lnTo>
                    <a:pt x="18409" y="21600"/>
                  </a:lnTo>
                  <a:lnTo>
                    <a:pt x="19418" y="20170"/>
                  </a:lnTo>
                  <a:lnTo>
                    <a:pt x="21035" y="15793"/>
                  </a:lnTo>
                  <a:lnTo>
                    <a:pt x="21600" y="10679"/>
                  </a:lnTo>
                  <a:lnTo>
                    <a:pt x="20059" y="1815"/>
                  </a:lnTo>
                  <a:lnTo>
                    <a:pt x="18761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6" name="Shape"/>
            <p:cNvSpPr/>
            <p:nvPr/>
          </p:nvSpPr>
          <p:spPr>
            <a:xfrm>
              <a:off x="768657" y="89462"/>
              <a:ext cx="56686" cy="28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947"/>
                  </a:lnTo>
                  <a:lnTo>
                    <a:pt x="1786" y="17503"/>
                  </a:lnTo>
                  <a:lnTo>
                    <a:pt x="4011" y="19622"/>
                  </a:lnTo>
                  <a:lnTo>
                    <a:pt x="6611" y="21066"/>
                  </a:lnTo>
                  <a:lnTo>
                    <a:pt x="9524" y="21600"/>
                  </a:lnTo>
                  <a:lnTo>
                    <a:pt x="14811" y="19884"/>
                  </a:lnTo>
                  <a:lnTo>
                    <a:pt x="19291" y="14947"/>
                  </a:lnTo>
                  <a:lnTo>
                    <a:pt x="21600" y="9154"/>
                  </a:lnTo>
                  <a:lnTo>
                    <a:pt x="9744" y="9154"/>
                  </a:lnTo>
                  <a:lnTo>
                    <a:pt x="7016" y="8337"/>
                  </a:lnTo>
                  <a:lnTo>
                    <a:pt x="4288" y="6212"/>
                  </a:lnTo>
                  <a:lnTo>
                    <a:pt x="1852" y="3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7" name="Shape"/>
            <p:cNvSpPr/>
            <p:nvPr/>
          </p:nvSpPr>
          <p:spPr>
            <a:xfrm>
              <a:off x="764708" y="0"/>
              <a:ext cx="66062" cy="101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27" y="0"/>
                  </a:moveTo>
                  <a:lnTo>
                    <a:pt x="10990" y="0"/>
                  </a:lnTo>
                  <a:lnTo>
                    <a:pt x="6976" y="480"/>
                  </a:lnTo>
                  <a:lnTo>
                    <a:pt x="3454" y="1862"/>
                  </a:lnTo>
                  <a:lnTo>
                    <a:pt x="952" y="4059"/>
                  </a:lnTo>
                  <a:lnTo>
                    <a:pt x="0" y="6984"/>
                  </a:lnTo>
                  <a:lnTo>
                    <a:pt x="2449" y="11264"/>
                  </a:lnTo>
                  <a:lnTo>
                    <a:pt x="7860" y="13742"/>
                  </a:lnTo>
                  <a:lnTo>
                    <a:pt x="13225" y="15599"/>
                  </a:lnTo>
                  <a:lnTo>
                    <a:pt x="15674" y="18063"/>
                  </a:lnTo>
                  <a:lnTo>
                    <a:pt x="15674" y="20297"/>
                  </a:lnTo>
                  <a:lnTo>
                    <a:pt x="13144" y="21600"/>
                  </a:lnTo>
                  <a:lnTo>
                    <a:pt x="19825" y="21600"/>
                  </a:lnTo>
                  <a:lnTo>
                    <a:pt x="20584" y="20963"/>
                  </a:lnTo>
                  <a:lnTo>
                    <a:pt x="21600" y="17907"/>
                  </a:lnTo>
                  <a:lnTo>
                    <a:pt x="19128" y="13742"/>
                  </a:lnTo>
                  <a:lnTo>
                    <a:pt x="13691" y="11344"/>
                  </a:lnTo>
                  <a:lnTo>
                    <a:pt x="8254" y="9458"/>
                  </a:lnTo>
                  <a:lnTo>
                    <a:pt x="5783" y="6828"/>
                  </a:lnTo>
                  <a:lnTo>
                    <a:pt x="5783" y="4842"/>
                  </a:lnTo>
                  <a:lnTo>
                    <a:pt x="7837" y="3446"/>
                  </a:lnTo>
                  <a:lnTo>
                    <a:pt x="18683" y="3446"/>
                  </a:lnTo>
                  <a:lnTo>
                    <a:pt x="18683" y="1676"/>
                  </a:lnTo>
                  <a:lnTo>
                    <a:pt x="17204" y="838"/>
                  </a:lnTo>
                  <a:lnTo>
                    <a:pt x="14527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8" name="Rectangle"/>
            <p:cNvSpPr/>
            <p:nvPr/>
          </p:nvSpPr>
          <p:spPr>
            <a:xfrm>
              <a:off x="878423" y="17830"/>
              <a:ext cx="17540" cy="98523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9" name="Rectangle"/>
            <p:cNvSpPr/>
            <p:nvPr/>
          </p:nvSpPr>
          <p:spPr>
            <a:xfrm>
              <a:off x="841000" y="1464"/>
              <a:ext cx="92386" cy="16367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0" name="Shape"/>
            <p:cNvSpPr/>
            <p:nvPr/>
          </p:nvSpPr>
          <p:spPr>
            <a:xfrm>
              <a:off x="942148" y="1464"/>
              <a:ext cx="67754" cy="11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09" y="0"/>
                  </a:moveTo>
                  <a:lnTo>
                    <a:pt x="0" y="0"/>
                  </a:lnTo>
                  <a:lnTo>
                    <a:pt x="13232" y="21600"/>
                  </a:lnTo>
                  <a:lnTo>
                    <a:pt x="19104" y="21600"/>
                  </a:lnTo>
                  <a:lnTo>
                    <a:pt x="21600" y="17807"/>
                  </a:lnTo>
                  <a:lnTo>
                    <a:pt x="16354" y="17807"/>
                  </a:lnTo>
                  <a:lnTo>
                    <a:pt x="600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1" name="Shape"/>
            <p:cNvSpPr/>
            <p:nvPr/>
          </p:nvSpPr>
          <p:spPr>
            <a:xfrm>
              <a:off x="993446" y="1464"/>
              <a:ext cx="53203" cy="94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3948" y="0"/>
                  </a:lnTo>
                  <a:lnTo>
                    <a:pt x="0" y="21600"/>
                  </a:lnTo>
                  <a:lnTo>
                    <a:pt x="668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2" name="Shape"/>
            <p:cNvSpPr/>
            <p:nvPr/>
          </p:nvSpPr>
          <p:spPr>
            <a:xfrm>
              <a:off x="1057025" y="732"/>
              <a:ext cx="101069" cy="117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59" y="0"/>
                  </a:moveTo>
                  <a:lnTo>
                    <a:pt x="6875" y="1084"/>
                  </a:lnTo>
                  <a:lnTo>
                    <a:pt x="2964" y="3769"/>
                  </a:lnTo>
                  <a:lnTo>
                    <a:pt x="710" y="7262"/>
                  </a:lnTo>
                  <a:lnTo>
                    <a:pt x="0" y="10774"/>
                  </a:lnTo>
                  <a:lnTo>
                    <a:pt x="667" y="14567"/>
                  </a:lnTo>
                  <a:lnTo>
                    <a:pt x="2881" y="18035"/>
                  </a:lnTo>
                  <a:lnTo>
                    <a:pt x="6746" y="20579"/>
                  </a:lnTo>
                  <a:lnTo>
                    <a:pt x="12368" y="21600"/>
                  </a:lnTo>
                  <a:lnTo>
                    <a:pt x="17601" y="20670"/>
                  </a:lnTo>
                  <a:lnTo>
                    <a:pt x="21037" y="18624"/>
                  </a:lnTo>
                  <a:lnTo>
                    <a:pt x="12431" y="18624"/>
                  </a:lnTo>
                  <a:lnTo>
                    <a:pt x="8438" y="17884"/>
                  </a:lnTo>
                  <a:lnTo>
                    <a:pt x="5779" y="16036"/>
                  </a:lnTo>
                  <a:lnTo>
                    <a:pt x="4315" y="13519"/>
                  </a:lnTo>
                  <a:lnTo>
                    <a:pt x="3905" y="10774"/>
                  </a:lnTo>
                  <a:lnTo>
                    <a:pt x="4352" y="8247"/>
                  </a:lnTo>
                  <a:lnTo>
                    <a:pt x="5842" y="5718"/>
                  </a:lnTo>
                  <a:lnTo>
                    <a:pt x="8525" y="3769"/>
                  </a:lnTo>
                  <a:lnTo>
                    <a:pt x="12559" y="2976"/>
                  </a:lnTo>
                  <a:lnTo>
                    <a:pt x="21600" y="2976"/>
                  </a:lnTo>
                  <a:lnTo>
                    <a:pt x="21467" y="2811"/>
                  </a:lnTo>
                  <a:lnTo>
                    <a:pt x="17537" y="746"/>
                  </a:lnTo>
                  <a:lnTo>
                    <a:pt x="12559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3" name="Shape"/>
            <p:cNvSpPr/>
            <p:nvPr/>
          </p:nvSpPr>
          <p:spPr>
            <a:xfrm>
              <a:off x="1115191" y="16962"/>
              <a:ext cx="59193" cy="85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6" y="0"/>
                  </a:moveTo>
                  <a:lnTo>
                    <a:pt x="218" y="0"/>
                  </a:lnTo>
                  <a:lnTo>
                    <a:pt x="6229" y="743"/>
                  </a:lnTo>
                  <a:lnTo>
                    <a:pt x="10842" y="2819"/>
                  </a:lnTo>
                  <a:lnTo>
                    <a:pt x="13836" y="6074"/>
                  </a:lnTo>
                  <a:lnTo>
                    <a:pt x="14990" y="10356"/>
                  </a:lnTo>
                  <a:lnTo>
                    <a:pt x="14067" y="14553"/>
                  </a:lnTo>
                  <a:lnTo>
                    <a:pt x="14034" y="14704"/>
                  </a:lnTo>
                  <a:lnTo>
                    <a:pt x="11074" y="18254"/>
                  </a:lnTo>
                  <a:lnTo>
                    <a:pt x="6325" y="20666"/>
                  </a:lnTo>
                  <a:lnTo>
                    <a:pt x="0" y="21600"/>
                  </a:lnTo>
                  <a:lnTo>
                    <a:pt x="14695" y="21600"/>
                  </a:lnTo>
                  <a:lnTo>
                    <a:pt x="15729" y="21102"/>
                  </a:lnTo>
                  <a:lnTo>
                    <a:pt x="20138" y="16200"/>
                  </a:lnTo>
                  <a:lnTo>
                    <a:pt x="21555" y="10356"/>
                  </a:lnTo>
                  <a:lnTo>
                    <a:pt x="21600" y="10173"/>
                  </a:lnTo>
                  <a:lnTo>
                    <a:pt x="19880" y="4253"/>
                  </a:lnTo>
                  <a:lnTo>
                    <a:pt x="15656" y="0"/>
                  </a:lnTo>
                  <a:close/>
                </a:path>
              </a:pathLst>
            </a:cu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4" name="Shape"/>
            <p:cNvSpPr/>
            <p:nvPr/>
          </p:nvSpPr>
          <p:spPr>
            <a:xfrm>
              <a:off x="428395" y="16228"/>
              <a:ext cx="393455" cy="14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4" y="0"/>
                  </a:moveTo>
                  <a:lnTo>
                    <a:pt x="0" y="0"/>
                  </a:lnTo>
                  <a:lnTo>
                    <a:pt x="413" y="2078"/>
                  </a:lnTo>
                  <a:lnTo>
                    <a:pt x="774" y="7343"/>
                  </a:lnTo>
                  <a:lnTo>
                    <a:pt x="1070" y="14335"/>
                  </a:lnTo>
                  <a:lnTo>
                    <a:pt x="1284" y="21600"/>
                  </a:lnTo>
                  <a:lnTo>
                    <a:pt x="1284" y="0"/>
                  </a:lnTo>
                  <a:close/>
                  <a:moveTo>
                    <a:pt x="21600" y="0"/>
                  </a:moveTo>
                  <a:lnTo>
                    <a:pt x="20316" y="0"/>
                  </a:lnTo>
                  <a:lnTo>
                    <a:pt x="20729" y="2078"/>
                  </a:lnTo>
                  <a:lnTo>
                    <a:pt x="21091" y="7343"/>
                  </a:lnTo>
                  <a:lnTo>
                    <a:pt x="21386" y="14335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90" name="object 5"/>
          <p:cNvGrpSpPr/>
          <p:nvPr/>
        </p:nvGrpSpPr>
        <p:grpSpPr>
          <a:xfrm>
            <a:off x="17521290" y="816832"/>
            <a:ext cx="1891540" cy="575732"/>
            <a:chOff x="0" y="0"/>
            <a:chExt cx="1891538" cy="575730"/>
          </a:xfrm>
        </p:grpSpPr>
        <p:sp>
          <p:nvSpPr>
            <p:cNvPr id="286" name="object 6"/>
            <p:cNvSpPr/>
            <p:nvPr/>
          </p:nvSpPr>
          <p:spPr>
            <a:xfrm>
              <a:off x="2447" y="0"/>
              <a:ext cx="395098" cy="17570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7" name="object 7"/>
            <p:cNvSpPr/>
            <p:nvPr/>
          </p:nvSpPr>
          <p:spPr>
            <a:xfrm>
              <a:off x="397367" y="0"/>
              <a:ext cx="395099" cy="17570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8" name="object 8"/>
            <p:cNvSpPr/>
            <p:nvPr/>
          </p:nvSpPr>
          <p:spPr>
            <a:xfrm>
              <a:off x="792277" y="0"/>
              <a:ext cx="376471" cy="17570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289" name="object 9" descr="object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102"/>
              <a:ext cx="1891539" cy="5196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97" name="object 10"/>
          <p:cNvGrpSpPr/>
          <p:nvPr/>
        </p:nvGrpSpPr>
        <p:grpSpPr>
          <a:xfrm>
            <a:off x="17035220" y="650090"/>
            <a:ext cx="372316" cy="477655"/>
            <a:chOff x="0" y="0"/>
            <a:chExt cx="372315" cy="477653"/>
          </a:xfrm>
        </p:grpSpPr>
        <p:sp>
          <p:nvSpPr>
            <p:cNvPr id="291" name="object 11"/>
            <p:cNvSpPr/>
            <p:nvPr/>
          </p:nvSpPr>
          <p:spPr>
            <a:xfrm>
              <a:off x="0" y="0"/>
              <a:ext cx="372316" cy="47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7" y="0"/>
                  </a:moveTo>
                  <a:lnTo>
                    <a:pt x="0" y="0"/>
                  </a:lnTo>
                  <a:lnTo>
                    <a:pt x="0" y="12859"/>
                  </a:lnTo>
                  <a:lnTo>
                    <a:pt x="844" y="14757"/>
                  </a:lnTo>
                  <a:lnTo>
                    <a:pt x="2370" y="16710"/>
                  </a:lnTo>
                  <a:lnTo>
                    <a:pt x="4249" y="18342"/>
                  </a:lnTo>
                  <a:lnTo>
                    <a:pt x="6333" y="19682"/>
                  </a:lnTo>
                  <a:lnTo>
                    <a:pt x="8474" y="20759"/>
                  </a:lnTo>
                  <a:lnTo>
                    <a:pt x="10522" y="21600"/>
                  </a:lnTo>
                  <a:lnTo>
                    <a:pt x="12571" y="20759"/>
                  </a:lnTo>
                  <a:lnTo>
                    <a:pt x="14712" y="19682"/>
                  </a:lnTo>
                  <a:lnTo>
                    <a:pt x="16796" y="18342"/>
                  </a:lnTo>
                  <a:lnTo>
                    <a:pt x="18675" y="16710"/>
                  </a:lnTo>
                  <a:lnTo>
                    <a:pt x="20201" y="14757"/>
                  </a:lnTo>
                  <a:lnTo>
                    <a:pt x="21226" y="12454"/>
                  </a:lnTo>
                  <a:lnTo>
                    <a:pt x="21600" y="9774"/>
                  </a:lnTo>
                  <a:lnTo>
                    <a:pt x="21594" y="5842"/>
                  </a:lnTo>
                  <a:lnTo>
                    <a:pt x="21548" y="3513"/>
                  </a:lnTo>
                  <a:lnTo>
                    <a:pt x="21426" y="1871"/>
                  </a:lnTo>
                  <a:lnTo>
                    <a:pt x="21187" y="0"/>
                  </a:lnTo>
                  <a:close/>
                </a:path>
              </a:pathLst>
            </a:cu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2" name="object 12"/>
            <p:cNvSpPr/>
            <p:nvPr/>
          </p:nvSpPr>
          <p:spPr>
            <a:xfrm>
              <a:off x="64852" y="17272"/>
              <a:ext cx="233042" cy="276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39" y="0"/>
                  </a:moveTo>
                  <a:lnTo>
                    <a:pt x="11503" y="101"/>
                  </a:lnTo>
                  <a:lnTo>
                    <a:pt x="10800" y="119"/>
                  </a:lnTo>
                  <a:lnTo>
                    <a:pt x="9939" y="104"/>
                  </a:lnTo>
                  <a:lnTo>
                    <a:pt x="8262" y="0"/>
                  </a:lnTo>
                  <a:lnTo>
                    <a:pt x="8401" y="541"/>
                  </a:lnTo>
                  <a:lnTo>
                    <a:pt x="8714" y="1924"/>
                  </a:lnTo>
                  <a:lnTo>
                    <a:pt x="9044" y="3783"/>
                  </a:lnTo>
                  <a:lnTo>
                    <a:pt x="9235" y="5757"/>
                  </a:lnTo>
                  <a:lnTo>
                    <a:pt x="7746" y="5741"/>
                  </a:lnTo>
                  <a:lnTo>
                    <a:pt x="6004" y="5629"/>
                  </a:lnTo>
                  <a:lnTo>
                    <a:pt x="4051" y="5361"/>
                  </a:lnTo>
                  <a:lnTo>
                    <a:pt x="1929" y="4874"/>
                  </a:lnTo>
                  <a:lnTo>
                    <a:pt x="2005" y="6252"/>
                  </a:lnTo>
                  <a:lnTo>
                    <a:pt x="2020" y="7107"/>
                  </a:lnTo>
                  <a:lnTo>
                    <a:pt x="2008" y="8288"/>
                  </a:lnTo>
                  <a:lnTo>
                    <a:pt x="1929" y="9342"/>
                  </a:lnTo>
                  <a:lnTo>
                    <a:pt x="4055" y="8854"/>
                  </a:lnTo>
                  <a:lnTo>
                    <a:pt x="6011" y="8586"/>
                  </a:lnTo>
                  <a:lnTo>
                    <a:pt x="7754" y="8474"/>
                  </a:lnTo>
                  <a:lnTo>
                    <a:pt x="9243" y="8457"/>
                  </a:lnTo>
                  <a:lnTo>
                    <a:pt x="9243" y="12480"/>
                  </a:lnTo>
                  <a:lnTo>
                    <a:pt x="7449" y="12491"/>
                  </a:lnTo>
                  <a:lnTo>
                    <a:pt x="5166" y="12416"/>
                  </a:lnTo>
                  <a:lnTo>
                    <a:pt x="2612" y="12155"/>
                  </a:lnTo>
                  <a:lnTo>
                    <a:pt x="0" y="11607"/>
                  </a:lnTo>
                  <a:lnTo>
                    <a:pt x="76" y="12986"/>
                  </a:lnTo>
                  <a:lnTo>
                    <a:pt x="90" y="13842"/>
                  </a:lnTo>
                  <a:lnTo>
                    <a:pt x="79" y="15022"/>
                  </a:lnTo>
                  <a:lnTo>
                    <a:pt x="0" y="16076"/>
                  </a:lnTo>
                  <a:lnTo>
                    <a:pt x="2457" y="15562"/>
                  </a:lnTo>
                  <a:lnTo>
                    <a:pt x="4967" y="15295"/>
                  </a:lnTo>
                  <a:lnTo>
                    <a:pt x="7304" y="15199"/>
                  </a:lnTo>
                  <a:lnTo>
                    <a:pt x="9243" y="15196"/>
                  </a:lnTo>
                  <a:lnTo>
                    <a:pt x="9243" y="21600"/>
                  </a:lnTo>
                  <a:lnTo>
                    <a:pt x="12358" y="21600"/>
                  </a:lnTo>
                  <a:lnTo>
                    <a:pt x="12358" y="15196"/>
                  </a:lnTo>
                  <a:lnTo>
                    <a:pt x="14297" y="15199"/>
                  </a:lnTo>
                  <a:lnTo>
                    <a:pt x="16634" y="15295"/>
                  </a:lnTo>
                  <a:lnTo>
                    <a:pt x="19144" y="15562"/>
                  </a:lnTo>
                  <a:lnTo>
                    <a:pt x="21600" y="16076"/>
                  </a:lnTo>
                  <a:lnTo>
                    <a:pt x="21525" y="14698"/>
                  </a:lnTo>
                  <a:lnTo>
                    <a:pt x="21511" y="13842"/>
                  </a:lnTo>
                  <a:lnTo>
                    <a:pt x="21522" y="12661"/>
                  </a:lnTo>
                  <a:lnTo>
                    <a:pt x="21600" y="11607"/>
                  </a:lnTo>
                  <a:lnTo>
                    <a:pt x="18989" y="12155"/>
                  </a:lnTo>
                  <a:lnTo>
                    <a:pt x="16434" y="12416"/>
                  </a:lnTo>
                  <a:lnTo>
                    <a:pt x="14152" y="12491"/>
                  </a:lnTo>
                  <a:lnTo>
                    <a:pt x="12358" y="12480"/>
                  </a:lnTo>
                  <a:lnTo>
                    <a:pt x="12358" y="8457"/>
                  </a:lnTo>
                  <a:lnTo>
                    <a:pt x="13847" y="8474"/>
                  </a:lnTo>
                  <a:lnTo>
                    <a:pt x="15591" y="8586"/>
                  </a:lnTo>
                  <a:lnTo>
                    <a:pt x="17546" y="8854"/>
                  </a:lnTo>
                  <a:lnTo>
                    <a:pt x="19672" y="9342"/>
                  </a:lnTo>
                  <a:lnTo>
                    <a:pt x="19595" y="7964"/>
                  </a:lnTo>
                  <a:lnTo>
                    <a:pt x="19581" y="7107"/>
                  </a:lnTo>
                  <a:lnTo>
                    <a:pt x="19593" y="5928"/>
                  </a:lnTo>
                  <a:lnTo>
                    <a:pt x="19672" y="4874"/>
                  </a:lnTo>
                  <a:lnTo>
                    <a:pt x="17549" y="5361"/>
                  </a:lnTo>
                  <a:lnTo>
                    <a:pt x="15596" y="5629"/>
                  </a:lnTo>
                  <a:lnTo>
                    <a:pt x="13855" y="5741"/>
                  </a:lnTo>
                  <a:lnTo>
                    <a:pt x="12366" y="5757"/>
                  </a:lnTo>
                  <a:lnTo>
                    <a:pt x="12433" y="4235"/>
                  </a:lnTo>
                  <a:lnTo>
                    <a:pt x="12557" y="3128"/>
                  </a:lnTo>
                  <a:lnTo>
                    <a:pt x="12828" y="1896"/>
                  </a:lnTo>
                  <a:lnTo>
                    <a:pt x="13339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96" name="object 13"/>
            <p:cNvGrpSpPr/>
            <p:nvPr/>
          </p:nvGrpSpPr>
          <p:grpSpPr>
            <a:xfrm>
              <a:off x="26455" y="285154"/>
              <a:ext cx="307070" cy="192500"/>
              <a:chOff x="0" y="0"/>
              <a:chExt cx="307068" cy="192499"/>
            </a:xfrm>
          </p:grpSpPr>
          <p:sp>
            <p:nvSpPr>
              <p:cNvPr id="293" name="Shape"/>
              <p:cNvSpPr/>
              <p:nvPr/>
            </p:nvSpPr>
            <p:spPr>
              <a:xfrm>
                <a:off x="0" y="28847"/>
                <a:ext cx="307069" cy="163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525" y="0"/>
                    </a:moveTo>
                    <a:lnTo>
                      <a:pt x="1850" y="139"/>
                    </a:lnTo>
                    <a:lnTo>
                      <a:pt x="841" y="1110"/>
                    </a:lnTo>
                    <a:lnTo>
                      <a:pt x="95" y="3747"/>
                    </a:lnTo>
                    <a:lnTo>
                      <a:pt x="0" y="4292"/>
                    </a:lnTo>
                    <a:lnTo>
                      <a:pt x="1333" y="8104"/>
                    </a:lnTo>
                    <a:lnTo>
                      <a:pt x="3568" y="12575"/>
                    </a:lnTo>
                    <a:lnTo>
                      <a:pt x="6014" y="16265"/>
                    </a:lnTo>
                    <a:lnTo>
                      <a:pt x="8510" y="19248"/>
                    </a:lnTo>
                    <a:lnTo>
                      <a:pt x="10897" y="21600"/>
                    </a:lnTo>
                    <a:lnTo>
                      <a:pt x="13381" y="19144"/>
                    </a:lnTo>
                    <a:lnTo>
                      <a:pt x="15977" y="16003"/>
                    </a:lnTo>
                    <a:lnTo>
                      <a:pt x="18503" y="12092"/>
                    </a:lnTo>
                    <a:lnTo>
                      <a:pt x="20782" y="7328"/>
                    </a:lnTo>
                    <a:lnTo>
                      <a:pt x="21600" y="4807"/>
                    </a:lnTo>
                    <a:lnTo>
                      <a:pt x="21502" y="4440"/>
                    </a:lnTo>
                    <a:lnTo>
                      <a:pt x="21056" y="3433"/>
                    </a:lnTo>
                    <a:lnTo>
                      <a:pt x="6624" y="3433"/>
                    </a:lnTo>
                    <a:lnTo>
                      <a:pt x="6459" y="2896"/>
                    </a:lnTo>
                    <a:lnTo>
                      <a:pt x="5926" y="1716"/>
                    </a:lnTo>
                    <a:lnTo>
                      <a:pt x="4967" y="536"/>
                    </a:lnTo>
                    <a:lnTo>
                      <a:pt x="3525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Shape"/>
              <p:cNvSpPr/>
              <p:nvPr/>
            </p:nvSpPr>
            <p:spPr>
              <a:xfrm>
                <a:off x="94170" y="0"/>
                <a:ext cx="121506" cy="54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8" y="0"/>
                    </a:moveTo>
                    <a:lnTo>
                      <a:pt x="6675" y="337"/>
                    </a:lnTo>
                    <a:lnTo>
                      <a:pt x="4175" y="2700"/>
                    </a:lnTo>
                    <a:lnTo>
                      <a:pt x="2288" y="9112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0901" y="18225"/>
                    </a:lnTo>
                    <a:lnTo>
                      <a:pt x="18837" y="10800"/>
                    </a:lnTo>
                    <a:lnTo>
                      <a:pt x="15454" y="3375"/>
                    </a:lnTo>
                    <a:lnTo>
                      <a:pt x="10798" y="0"/>
                    </a:lnTo>
                    <a:close/>
                  </a:path>
                </a:pathLst>
              </a:custGeom>
              <a:solidFill>
                <a:srgbClr val="0055A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Shape"/>
              <p:cNvSpPr/>
              <p:nvPr/>
            </p:nvSpPr>
            <p:spPr>
              <a:xfrm>
                <a:off x="215674" y="28847"/>
                <a:ext cx="83662" cy="26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73" y="0"/>
                    </a:moveTo>
                    <a:lnTo>
                      <a:pt x="6509" y="337"/>
                    </a:lnTo>
                    <a:lnTo>
                      <a:pt x="3703" y="2700"/>
                    </a:lnTo>
                    <a:lnTo>
                      <a:pt x="1888" y="9113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277" y="8731"/>
                    </a:lnTo>
                    <a:lnTo>
                      <a:pt x="11373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1" name="object 14"/>
          <p:cNvGrpSpPr/>
          <p:nvPr/>
        </p:nvGrpSpPr>
        <p:grpSpPr>
          <a:xfrm>
            <a:off x="3285864" y="6502853"/>
            <a:ext cx="13415062" cy="188476"/>
            <a:chOff x="0" y="0"/>
            <a:chExt cx="13415061" cy="188475"/>
          </a:xfrm>
        </p:grpSpPr>
        <p:sp>
          <p:nvSpPr>
            <p:cNvPr id="298" name="object 15"/>
            <p:cNvSpPr/>
            <p:nvPr/>
          </p:nvSpPr>
          <p:spPr>
            <a:xfrm>
              <a:off x="0" y="0"/>
              <a:ext cx="4471679" cy="188476"/>
            </a:xfrm>
            <a:prstGeom prst="rect">
              <a:avLst/>
            </a:prstGeom>
            <a:solidFill>
              <a:srgbClr val="D1D3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9" name="object 16"/>
            <p:cNvSpPr/>
            <p:nvPr/>
          </p:nvSpPr>
          <p:spPr>
            <a:xfrm>
              <a:off x="4471680" y="0"/>
              <a:ext cx="4471679" cy="188476"/>
            </a:xfrm>
            <a:prstGeom prst="rect">
              <a:avLst/>
            </a:prstGeom>
            <a:solidFill>
              <a:srgbClr val="0055A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0" name="object 17"/>
            <p:cNvSpPr/>
            <p:nvPr/>
          </p:nvSpPr>
          <p:spPr>
            <a:xfrm>
              <a:off x="8943383" y="0"/>
              <a:ext cx="4471679" cy="188476"/>
            </a:xfrm>
            <a:prstGeom prst="rect">
              <a:avLst/>
            </a:prstGeom>
            <a:solidFill>
              <a:srgbClr val="ED1D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08533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4" cy="1030606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Novela školského zákona</a:t>
            </a:r>
          </a:p>
        </p:txBody>
      </p:sp>
      <p:sp>
        <p:nvSpPr>
          <p:cNvPr id="228" name="object 6"/>
          <p:cNvSpPr/>
          <p:nvPr/>
        </p:nvSpPr>
        <p:spPr>
          <a:xfrm>
            <a:off x="-2" y="-1"/>
            <a:ext cx="188479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29" name="1. 1. 2026: o 7 %"/>
          <p:cNvSpPr txBox="1"/>
          <p:nvPr/>
        </p:nvSpPr>
        <p:spPr>
          <a:xfrm>
            <a:off x="12945344" y="5147100"/>
            <a:ext cx="3111584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1. 1. 2026: </a:t>
            </a:r>
            <a:r>
              <a:rPr b="1"/>
              <a:t>o 7 % </a:t>
            </a:r>
          </a:p>
        </p:txBody>
      </p:sp>
      <p:sp>
        <p:nvSpPr>
          <p:cNvPr id="230" name="máj 2025: 800 €"/>
          <p:cNvSpPr txBox="1"/>
          <p:nvPr/>
        </p:nvSpPr>
        <p:spPr>
          <a:xfrm>
            <a:off x="12958044" y="3839000"/>
            <a:ext cx="2908247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máj 2025: </a:t>
            </a:r>
            <a:r>
              <a:rPr b="1"/>
              <a:t>800 €</a:t>
            </a:r>
          </a:p>
        </p:txBody>
      </p:sp>
      <p:sp>
        <p:nvSpPr>
          <p:cNvPr id="231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569372"/>
            <a:ext cx="10362821" cy="7114735"/>
          </a:xfrm>
          <a:prstGeom prst="rect">
            <a:avLst/>
          </a:prstGeom>
        </p:spPr>
        <p:txBody>
          <a:bodyPr/>
          <a:lstStyle/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/>
              <a:t>Úpravou</a:t>
            </a:r>
            <a:r>
              <a:rPr dirty="0"/>
              <a:t> § 144 </a:t>
            </a:r>
            <a:r>
              <a:rPr dirty="0" err="1"/>
              <a:t>zavádzame</a:t>
            </a:r>
            <a:r>
              <a:rPr dirty="0"/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dvojstupňový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systém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ospravedlňovania</a:t>
            </a:r>
            <a:r>
              <a:rPr b="1" dirty="0"/>
              <a:t> </a:t>
            </a:r>
            <a:r>
              <a:rPr dirty="0" err="1"/>
              <a:t>vymeškaných</a:t>
            </a:r>
            <a:r>
              <a:rPr dirty="0"/>
              <a:t> </a:t>
            </a:r>
            <a:r>
              <a:rPr dirty="0" err="1"/>
              <a:t>hodín</a:t>
            </a:r>
            <a:r>
              <a:rPr dirty="0"/>
              <a:t> z </a:t>
            </a:r>
            <a:r>
              <a:rPr dirty="0" err="1"/>
              <a:t>dôvodu</a:t>
            </a:r>
            <a:r>
              <a:rPr dirty="0"/>
              <a:t> </a:t>
            </a:r>
            <a:r>
              <a:rPr dirty="0" err="1"/>
              <a:t>choroby</a:t>
            </a:r>
            <a:r>
              <a:rPr lang="sk-SK" dirty="0"/>
              <a:t>:</a:t>
            </a:r>
            <a:endParaRPr dirty="0"/>
          </a:p>
          <a:p>
            <a:pPr lvl="4" indent="12700">
              <a:spcBef>
                <a:spcPts val="1500"/>
              </a:spcBef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/>
              <a:t>			</a:t>
            </a:r>
            <a:r>
              <a:rPr lang="sk-SK" dirty="0"/>
              <a:t>Voľnejší režim</a:t>
            </a:r>
          </a:p>
          <a:p>
            <a:pPr lvl="4" indent="12700">
              <a:spcBef>
                <a:spcPts val="1500"/>
              </a:spcBef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lang="sk-SK" dirty="0"/>
              <a:t>			P</a:t>
            </a:r>
            <a:r>
              <a:rPr dirty="0" err="1"/>
              <a:t>rísnejší</a:t>
            </a:r>
            <a:r>
              <a:rPr dirty="0"/>
              <a:t> </a:t>
            </a:r>
            <a:r>
              <a:rPr dirty="0" err="1"/>
              <a:t>režim</a:t>
            </a:r>
            <a:endParaRPr lang="sk-SK" dirty="0"/>
          </a:p>
          <a:p>
            <a:pPr marL="520698" lvl="4" indent="-507998">
              <a:spcBef>
                <a:spcPts val="1500"/>
              </a:spcBef>
              <a:buClr>
                <a:srgbClr val="ED1D24"/>
              </a:buClr>
              <a:buSzPct val="100000"/>
              <a:buFontTx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Poskytnutím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možnosti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výberu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postupu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riaditeľom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zvyšujeme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mieru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školskej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autonómie</a:t>
            </a:r>
            <a:r>
              <a:rPr lang="sk-SK"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Medium"/>
              </a:rPr>
              <a:t>.</a:t>
            </a:r>
            <a:endParaRPr sz="3000" dirty="0">
              <a:solidFill>
                <a:srgbClr val="2B64AD"/>
              </a:solidFill>
              <a:latin typeface="Avant Garde Gothic Itc T OT Book"/>
              <a:ea typeface="Avant Garde Gothic Itc T OT Book"/>
              <a:cs typeface="Avant Garde Gothic Itc T OT Book"/>
              <a:sym typeface="Avant Garde Gothic Itc T OT Medium"/>
            </a:endParaRP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FontTx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Zmena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zákona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sz="3000" dirty="0" err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zároveň</a:t>
            </a:r>
            <a:r>
              <a:rPr sz="3000" dirty="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odbúrava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administratívnu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záťaž</a:t>
            </a:r>
            <a:r>
              <a:rPr b="1" dirty="0"/>
              <a:t> </a:t>
            </a:r>
            <a:r>
              <a:rPr dirty="0" err="1"/>
              <a:t>duplicitného</a:t>
            </a:r>
            <a:r>
              <a:rPr dirty="0"/>
              <a:t> </a:t>
            </a:r>
            <a:r>
              <a:rPr dirty="0" err="1"/>
              <a:t>vykazovania</a:t>
            </a:r>
            <a:r>
              <a:rPr dirty="0"/>
              <a:t> </a:t>
            </a:r>
            <a:r>
              <a:rPr dirty="0" err="1"/>
              <a:t>dát</a:t>
            </a:r>
            <a:r>
              <a:rPr lang="sk-SK" dirty="0"/>
              <a:t>.</a:t>
            </a:r>
            <a:endParaRPr dirty="0"/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/>
              <a:t>Novela</a:t>
            </a:r>
            <a:r>
              <a:rPr dirty="0"/>
              <a:t> </a:t>
            </a:r>
            <a:r>
              <a:rPr dirty="0" err="1"/>
              <a:t>adresuje</a:t>
            </a:r>
            <a:r>
              <a:rPr dirty="0"/>
              <a:t> </a:t>
            </a:r>
            <a:r>
              <a:rPr dirty="0" err="1"/>
              <a:t>konkrétnu</a:t>
            </a:r>
            <a:r>
              <a:rPr dirty="0"/>
              <a:t> </a:t>
            </a:r>
            <a:r>
              <a:rPr dirty="0" err="1"/>
              <a:t>problémovú</a:t>
            </a:r>
            <a:r>
              <a:rPr dirty="0"/>
              <a:t> </a:t>
            </a:r>
            <a:r>
              <a:rPr dirty="0" err="1"/>
              <a:t>skupinu</a:t>
            </a:r>
            <a:r>
              <a:rPr dirty="0"/>
              <a:t> škôl,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ktorých</a:t>
            </a:r>
            <a:r>
              <a:rPr dirty="0"/>
              <a:t> </a:t>
            </a:r>
            <a:r>
              <a:rPr dirty="0" err="1"/>
              <a:t>prichádza</a:t>
            </a:r>
            <a:r>
              <a:rPr dirty="0"/>
              <a:t> k </a:t>
            </a:r>
            <a:r>
              <a:rPr dirty="0" err="1"/>
              <a:t>systematickému</a:t>
            </a:r>
            <a:r>
              <a:rPr dirty="0"/>
              <a:t> </a:t>
            </a:r>
            <a:r>
              <a:rPr dirty="0" err="1"/>
              <a:t>zneužívaniu</a:t>
            </a:r>
            <a:r>
              <a:rPr lang="sk-SK" dirty="0"/>
              <a:t>.</a:t>
            </a:r>
            <a:endParaRPr dirty="0"/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defRPr>
            </a:pPr>
            <a:r>
              <a:rPr dirty="0" err="1"/>
              <a:t>Úprava</a:t>
            </a:r>
            <a:r>
              <a:rPr dirty="0"/>
              <a:t> </a:t>
            </a:r>
            <a:r>
              <a:rPr dirty="0" err="1"/>
              <a:t>nemení</a:t>
            </a:r>
            <a:r>
              <a:rPr dirty="0"/>
              <a:t> status quo pre 95 % škôl</a:t>
            </a:r>
            <a:r>
              <a:rPr lang="sk-SK" dirty="0"/>
              <a:t>.</a:t>
            </a:r>
            <a:endParaRPr dirty="0"/>
          </a:p>
        </p:txBody>
      </p:sp>
      <p:sp>
        <p:nvSpPr>
          <p:cNvPr id="232" name="object 3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3" name="object 2"/>
          <p:cNvSpPr txBox="1"/>
          <p:nvPr/>
        </p:nvSpPr>
        <p:spPr>
          <a:xfrm>
            <a:off x="1149567" y="875729"/>
            <a:ext cx="14693684" cy="1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Ospravedlňovanie vymeškaných hodín</a:t>
            </a:r>
            <a:r>
              <a:rPr spc="-15">
                <a:solidFill>
                  <a:srgbClr val="DA3831"/>
                </a:solidFill>
              </a:rPr>
              <a:t>| </a:t>
            </a:r>
            <a:r>
              <a:rPr spc="-15"/>
              <a:t>Dvojstupňový systém</a:t>
            </a:r>
          </a:p>
        </p:txBody>
      </p:sp>
      <p:sp>
        <p:nvSpPr>
          <p:cNvPr id="235" name="BlokTextu 12"/>
          <p:cNvSpPr txBox="1"/>
          <p:nvPr/>
        </p:nvSpPr>
        <p:spPr>
          <a:xfrm>
            <a:off x="12548299" y="4113319"/>
            <a:ext cx="658990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000" b="1">
                <a:solidFill>
                  <a:srgbClr val="C00000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Základné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školy</a:t>
            </a:r>
            <a:r>
              <a:rPr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s najvyšším počtom ospravedlnených hodín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76A0679A-5E1B-40B5-954A-E318A68CE4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0" b="6215"/>
          <a:stretch/>
        </p:blipFill>
        <p:spPr>
          <a:xfrm>
            <a:off x="12023289" y="4697009"/>
            <a:ext cx="7448477" cy="38203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4" cy="1030606"/>
          </a:xfrm>
          <a:prstGeom prst="rect">
            <a:avLst/>
          </a:prstGeom>
        </p:spPr>
        <p:txBody>
          <a:bodyPr/>
          <a:lstStyle>
            <a:lvl1pPr indent="12700">
              <a:defRPr spc="-100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rPr dirty="0" err="1"/>
              <a:t>Dva</a:t>
            </a:r>
            <a:r>
              <a:rPr dirty="0"/>
              <a:t> </a:t>
            </a:r>
            <a:r>
              <a:rPr dirty="0" err="1"/>
              <a:t>režimy</a:t>
            </a:r>
            <a:r>
              <a:rPr dirty="0"/>
              <a:t>: </a:t>
            </a:r>
            <a:r>
              <a:rPr dirty="0" err="1"/>
              <a:t>voľnejší</a:t>
            </a:r>
            <a:r>
              <a:rPr lang="sk-SK" dirty="0"/>
              <a:t> a prísnejší</a:t>
            </a:r>
            <a:endParaRPr dirty="0"/>
          </a:p>
        </p:txBody>
      </p:sp>
      <p:sp>
        <p:nvSpPr>
          <p:cNvPr id="238" name="object 6"/>
          <p:cNvSpPr/>
          <p:nvPr/>
        </p:nvSpPr>
        <p:spPr>
          <a:xfrm>
            <a:off x="-2" y="-1"/>
            <a:ext cx="188479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39" name="1. 1. 2026: o 7 %"/>
          <p:cNvSpPr txBox="1"/>
          <p:nvPr/>
        </p:nvSpPr>
        <p:spPr>
          <a:xfrm>
            <a:off x="12945344" y="5147100"/>
            <a:ext cx="3111584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1. 1. 2026: </a:t>
            </a:r>
            <a:r>
              <a:rPr b="1"/>
              <a:t>o 7 % </a:t>
            </a:r>
          </a:p>
        </p:txBody>
      </p:sp>
      <p:sp>
        <p:nvSpPr>
          <p:cNvPr id="240" name="máj 2025: 800 €"/>
          <p:cNvSpPr txBox="1"/>
          <p:nvPr/>
        </p:nvSpPr>
        <p:spPr>
          <a:xfrm>
            <a:off x="12958044" y="3839000"/>
            <a:ext cx="2908247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máj 2025: </a:t>
            </a:r>
            <a:r>
              <a:rPr b="1"/>
              <a:t>800 €</a:t>
            </a:r>
          </a:p>
        </p:txBody>
      </p:sp>
      <p:sp>
        <p:nvSpPr>
          <p:cNvPr id="241" name="object 3"/>
          <p:cNvSpPr txBox="1">
            <a:spLocks noGrp="1"/>
          </p:cNvSpPr>
          <p:nvPr>
            <p:ph type="body" sz="half" idx="1"/>
          </p:nvPr>
        </p:nvSpPr>
        <p:spPr>
          <a:xfrm>
            <a:off x="1149568" y="3569372"/>
            <a:ext cx="10362821" cy="7114735"/>
          </a:xfrm>
          <a:prstGeom prst="rect">
            <a:avLst/>
          </a:prstGeom>
        </p:spPr>
        <p:txBody>
          <a:bodyPr/>
          <a:lstStyle/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lang="sk-SK" dirty="0"/>
              <a:t>Prísnejší</a:t>
            </a:r>
            <a:r>
              <a:rPr dirty="0"/>
              <a:t> </a:t>
            </a:r>
            <a:r>
              <a:rPr dirty="0" err="1"/>
              <a:t>režim</a:t>
            </a:r>
            <a:r>
              <a:rPr dirty="0"/>
              <a:t> je </a:t>
            </a:r>
            <a:r>
              <a:rPr dirty="0" err="1"/>
              <a:t>platný</a:t>
            </a:r>
            <a:r>
              <a:rPr dirty="0"/>
              <a:t> pre </a:t>
            </a:r>
            <a:r>
              <a:rPr dirty="0" err="1"/>
              <a:t>všetky</a:t>
            </a:r>
            <a:r>
              <a:rPr dirty="0"/>
              <a:t> </a:t>
            </a:r>
            <a:r>
              <a:rPr dirty="0" err="1"/>
              <a:t>školy</a:t>
            </a:r>
            <a:r>
              <a:rPr dirty="0"/>
              <a:t> 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od 1.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septembra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2025</a:t>
            </a:r>
            <a:r>
              <a:rPr lang="sk-SK"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.</a:t>
            </a:r>
            <a:endParaRPr dirty="0">
              <a:latin typeface="Avant Garde Gothic Itc T OT Medium"/>
              <a:ea typeface="Avant Garde Gothic Itc T OT Medium"/>
              <a:cs typeface="Avant Garde Gothic Itc T OT Medium"/>
              <a:sym typeface="Avant Garde Gothic Itc T OT Medium"/>
            </a:endParaRP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/>
              <a:t>Voľnejší</a:t>
            </a:r>
            <a:r>
              <a:rPr dirty="0"/>
              <a:t> </a:t>
            </a:r>
            <a:r>
              <a:rPr dirty="0" err="1"/>
              <a:t>režim</a:t>
            </a:r>
            <a:r>
              <a:rPr dirty="0"/>
              <a:t> je </a:t>
            </a:r>
            <a:r>
              <a:rPr dirty="0" err="1"/>
              <a:t>dostupný</a:t>
            </a:r>
            <a:r>
              <a:rPr dirty="0"/>
              <a:t> pre </a:t>
            </a:r>
            <a:r>
              <a:rPr dirty="0" err="1"/>
              <a:t>školy</a:t>
            </a:r>
            <a:r>
              <a:rPr dirty="0"/>
              <a:t>, </a:t>
            </a:r>
            <a:r>
              <a:rPr dirty="0" err="1"/>
              <a:t>ktoré</a:t>
            </a:r>
            <a:r>
              <a:rPr dirty="0"/>
              <a:t> </a:t>
            </a:r>
            <a:r>
              <a:rPr dirty="0" err="1"/>
              <a:t>vykazujú</a:t>
            </a:r>
            <a:r>
              <a:rPr dirty="0"/>
              <a:t> </a:t>
            </a:r>
            <a:r>
              <a:rPr dirty="0" err="1"/>
              <a:t>údaje</a:t>
            </a:r>
            <a:r>
              <a:rPr dirty="0"/>
              <a:t> </a:t>
            </a:r>
            <a:r>
              <a:rPr dirty="0" err="1"/>
              <a:t>pravidelne</a:t>
            </a:r>
            <a:r>
              <a:rPr dirty="0"/>
              <a:t>, </a:t>
            </a:r>
            <a:r>
              <a:rPr dirty="0" err="1"/>
              <a:t>plnohodnotne</a:t>
            </a:r>
            <a:r>
              <a:rPr dirty="0"/>
              <a:t> a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neprekračujú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referenčnú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hodnotu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vymeškaných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hodín</a:t>
            </a:r>
            <a:r>
              <a:rPr lang="sk-SK"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.</a:t>
            </a:r>
            <a:endParaRPr dirty="0">
              <a:latin typeface="Avant Garde Gothic Itc T OT Medium"/>
              <a:ea typeface="Avant Garde Gothic Itc T OT Medium"/>
              <a:cs typeface="Avant Garde Gothic Itc T OT Medium"/>
              <a:sym typeface="Avant Garde Gothic Itc T OT Medium"/>
            </a:endParaRP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FFFFFF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>
                <a:highlight>
                  <a:srgbClr val="000080"/>
                </a:highlight>
              </a:rPr>
              <a:t>Referenčná</a:t>
            </a:r>
            <a:r>
              <a:rPr dirty="0">
                <a:highlight>
                  <a:srgbClr val="000080"/>
                </a:highlight>
              </a:rPr>
              <a:t> </a:t>
            </a:r>
            <a:r>
              <a:rPr dirty="0" err="1">
                <a:highlight>
                  <a:srgbClr val="000080"/>
                </a:highlight>
              </a:rPr>
              <a:t>hodnota</a:t>
            </a:r>
            <a:r>
              <a:rPr dirty="0">
                <a:solidFill>
                  <a:srgbClr val="2B64AD"/>
                </a:solidFill>
              </a:rPr>
              <a:t> je </a:t>
            </a:r>
            <a:r>
              <a:rPr dirty="0" err="1">
                <a:solidFill>
                  <a:srgbClr val="2B64AD"/>
                </a:solidFill>
              </a:rPr>
              <a:t>stanovená</a:t>
            </a:r>
            <a:r>
              <a:rPr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</a:rPr>
              <a:t>podľa</a:t>
            </a:r>
            <a:r>
              <a:rPr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dvojnásobku</a:t>
            </a:r>
            <a:r>
              <a:rPr dirty="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priemeru</a:t>
            </a:r>
            <a:r>
              <a:rPr b="1"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</a:rPr>
              <a:t>počtu</a:t>
            </a:r>
            <a:r>
              <a:rPr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</a:rPr>
              <a:t>vymeškaných</a:t>
            </a:r>
            <a:r>
              <a:rPr dirty="0">
                <a:solidFill>
                  <a:srgbClr val="2B64AD"/>
                </a:solidFill>
              </a:rPr>
              <a:t> </a:t>
            </a:r>
            <a:r>
              <a:rPr dirty="0" err="1">
                <a:solidFill>
                  <a:srgbClr val="2B64AD"/>
                </a:solidFill>
              </a:rPr>
              <a:t>hodín</a:t>
            </a:r>
            <a:r>
              <a:rPr dirty="0">
                <a:solidFill>
                  <a:srgbClr val="2B64AD"/>
                </a:solidFill>
              </a:rPr>
              <a:t> (~</a:t>
            </a:r>
            <a:r>
              <a:rPr dirty="0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250 </a:t>
            </a:r>
            <a:r>
              <a:rPr dirty="0" err="1">
                <a:solidFill>
                  <a:srgbClr val="2B64AD"/>
                </a:solidFill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hodín</a:t>
            </a:r>
            <a:r>
              <a:rPr dirty="0">
                <a:solidFill>
                  <a:srgbClr val="2B64AD"/>
                </a:solidFill>
              </a:rPr>
              <a:t>).</a:t>
            </a: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 err="1"/>
              <a:t>Riaditelia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školách</a:t>
            </a:r>
            <a:r>
              <a:rPr dirty="0"/>
              <a:t> </a:t>
            </a:r>
            <a:r>
              <a:rPr dirty="0" err="1"/>
              <a:t>prekračujúcich</a:t>
            </a:r>
            <a:r>
              <a:rPr dirty="0"/>
              <a:t> </a:t>
            </a:r>
            <a:r>
              <a:rPr dirty="0" err="1"/>
              <a:t>referenčnú</a:t>
            </a:r>
            <a:r>
              <a:rPr dirty="0"/>
              <a:t> </a:t>
            </a:r>
            <a:r>
              <a:rPr dirty="0" err="1"/>
              <a:t>hodnotu</a:t>
            </a:r>
            <a:r>
              <a:rPr dirty="0"/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nebudú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mať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možnosť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výberu</a:t>
            </a:r>
            <a:r>
              <a:rPr b="1" dirty="0"/>
              <a:t> </a:t>
            </a:r>
            <a:r>
              <a:rPr dirty="0" err="1"/>
              <a:t>postupu</a:t>
            </a:r>
            <a:r>
              <a:rPr dirty="0"/>
              <a:t> </a:t>
            </a:r>
            <a:r>
              <a:rPr dirty="0" err="1"/>
              <a:t>ospravedlňovania</a:t>
            </a:r>
            <a:r>
              <a:rPr dirty="0"/>
              <a:t> </a:t>
            </a:r>
            <a:r>
              <a:rPr dirty="0" err="1"/>
              <a:t>hodín</a:t>
            </a:r>
            <a:r>
              <a:rPr dirty="0"/>
              <a:t>.</a:t>
            </a:r>
          </a:p>
          <a:p>
            <a:pPr marL="520698" indent="-507998">
              <a:spcBef>
                <a:spcPts val="1500"/>
              </a:spcBef>
              <a:buClr>
                <a:srgbClr val="ED1D24"/>
              </a:buClr>
              <a:buSzPct val="100000"/>
              <a:buChar char="●"/>
              <a:tabLst>
                <a:tab pos="368300" algn="l"/>
              </a:tabLst>
              <a:defRPr sz="30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rPr dirty="0"/>
              <a:t>Ide o </a:t>
            </a:r>
            <a:r>
              <a:rPr dirty="0" err="1"/>
              <a:t>skupinu</a:t>
            </a:r>
            <a:r>
              <a:rPr dirty="0"/>
              <a:t> </a:t>
            </a:r>
            <a:r>
              <a:rPr dirty="0" err="1"/>
              <a:t>okolo</a:t>
            </a:r>
            <a:r>
              <a:rPr dirty="0"/>
              <a:t> 100 škôl. </a:t>
            </a:r>
            <a:r>
              <a:rPr dirty="0" err="1"/>
              <a:t>Školy</a:t>
            </a:r>
            <a:r>
              <a:rPr dirty="0"/>
              <a:t> </a:t>
            </a:r>
            <a:r>
              <a:rPr dirty="0" err="1"/>
              <a:t>budú</a:t>
            </a:r>
            <a:r>
              <a:rPr dirty="0"/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podporované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rôznymi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opatreniami</a:t>
            </a:r>
            <a:r>
              <a:rPr dirty="0">
                <a:latin typeface="Avant Garde Gothic Itc T OT Medium"/>
                <a:ea typeface="Avant Garde Gothic Itc T OT Medium"/>
                <a:cs typeface="Avant Garde Gothic Itc T OT Medium"/>
                <a:sym typeface="Avant Garde Gothic Itc T OT Medium"/>
              </a:rPr>
              <a:t> </a:t>
            </a:r>
            <a:r>
              <a:rPr dirty="0" err="1"/>
              <a:t>pri</a:t>
            </a:r>
            <a:r>
              <a:rPr dirty="0"/>
              <a:t> </a:t>
            </a:r>
            <a:r>
              <a:rPr dirty="0" err="1"/>
              <a:t>náprave</a:t>
            </a:r>
            <a:r>
              <a:rPr dirty="0"/>
              <a:t> </a:t>
            </a:r>
            <a:r>
              <a:rPr dirty="0" err="1"/>
              <a:t>tohto</a:t>
            </a:r>
            <a:r>
              <a:rPr dirty="0"/>
              <a:t> </a:t>
            </a:r>
            <a:r>
              <a:rPr dirty="0" err="1"/>
              <a:t>stavu</a:t>
            </a:r>
            <a:r>
              <a:rPr dirty="0"/>
              <a:t>.</a:t>
            </a:r>
          </a:p>
        </p:txBody>
      </p:sp>
      <p:sp>
        <p:nvSpPr>
          <p:cNvPr id="242" name="object 3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43" name="object 2"/>
          <p:cNvSpPr txBox="1"/>
          <p:nvPr/>
        </p:nvSpPr>
        <p:spPr>
          <a:xfrm>
            <a:off x="1149567" y="875729"/>
            <a:ext cx="14693684" cy="1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Ospravedlňovanie vymeškaných hodín</a:t>
            </a:r>
            <a:r>
              <a:rPr spc="-15">
                <a:solidFill>
                  <a:srgbClr val="DA3831"/>
                </a:solidFill>
              </a:rPr>
              <a:t>| </a:t>
            </a:r>
            <a:r>
              <a:rPr spc="-15"/>
              <a:t>Dvojstupňový systém</a:t>
            </a:r>
          </a:p>
        </p:txBody>
      </p:sp>
      <p:pic>
        <p:nvPicPr>
          <p:cNvPr id="244" name="Obrázok 11" descr="Obrázok 11"/>
          <p:cNvPicPr>
            <a:picLocks noChangeAspect="1"/>
          </p:cNvPicPr>
          <p:nvPr/>
        </p:nvPicPr>
        <p:blipFill>
          <a:blip r:embed="rId2"/>
          <a:srcRect t="17705" b="4568"/>
          <a:stretch>
            <a:fillRect/>
          </a:stretch>
        </p:blipFill>
        <p:spPr>
          <a:xfrm>
            <a:off x="11512388" y="4071625"/>
            <a:ext cx="7999694" cy="4224116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BlokTextu 12"/>
          <p:cNvSpPr txBox="1"/>
          <p:nvPr/>
        </p:nvSpPr>
        <p:spPr>
          <a:xfrm>
            <a:off x="12646569" y="3644431"/>
            <a:ext cx="5731331" cy="291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000" b="1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Počet škôl prekračujúcich referenčnú hodnotu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object 5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4" name="Skupina 3"/>
          <p:cNvGrpSpPr/>
          <p:nvPr/>
        </p:nvGrpSpPr>
        <p:grpSpPr>
          <a:xfrm>
            <a:off x="10100048" y="-4005"/>
            <a:ext cx="10019293" cy="11124085"/>
            <a:chOff x="1179854" y="3166537"/>
            <a:chExt cx="8766598" cy="7160881"/>
          </a:xfrm>
        </p:grpSpPr>
        <p:sp>
          <p:nvSpPr>
            <p:cNvPr id="251" name="Rectangle"/>
            <p:cNvSpPr/>
            <p:nvPr/>
          </p:nvSpPr>
          <p:spPr>
            <a:xfrm>
              <a:off x="1179854" y="3166537"/>
              <a:ext cx="8766598" cy="7160881"/>
            </a:xfrm>
            <a:prstGeom prst="rect">
              <a:avLst/>
            </a:prstGeom>
            <a:solidFill>
              <a:srgbClr val="B53330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253" name="základný režim"/>
            <p:cNvSpPr txBox="1"/>
            <p:nvPr/>
          </p:nvSpPr>
          <p:spPr>
            <a:xfrm>
              <a:off x="3147487" y="3307986"/>
              <a:ext cx="4831331" cy="65380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>
                <a:defRPr sz="6000" b="1">
                  <a:solidFill>
                    <a:srgbClr val="FFFFFF"/>
                  </a:solidFill>
                  <a:latin typeface="Avant Garde Gothic Itc T OT Demi"/>
                  <a:ea typeface="Avant Garde Gothic Itc T OT Demi"/>
                  <a:cs typeface="Avant Garde Gothic Itc T OT Demi"/>
                </a:defRPr>
              </a:lvl1pPr>
            </a:lstStyle>
            <a:p>
              <a:r>
                <a:rPr lang="en-US" dirty="0" err="1"/>
                <a:t>Pr</a:t>
              </a:r>
              <a:r>
                <a:rPr lang="sk-SK" dirty="0" err="1"/>
                <a:t>ísnejší</a:t>
              </a:r>
              <a:r>
                <a:rPr dirty="0"/>
                <a:t> </a:t>
              </a:r>
              <a:r>
                <a:rPr dirty="0" err="1"/>
                <a:t>režim</a:t>
              </a:r>
              <a:endParaRPr dirty="0"/>
            </a:p>
          </p:txBody>
        </p:sp>
        <p:sp>
          <p:nvSpPr>
            <p:cNvPr id="255" name="School"/>
            <p:cNvSpPr/>
            <p:nvPr/>
          </p:nvSpPr>
          <p:spPr>
            <a:xfrm>
              <a:off x="1993552" y="4809818"/>
              <a:ext cx="1559609" cy="146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4" extrusionOk="0">
                  <a:moveTo>
                    <a:pt x="11838" y="1"/>
                  </a:moveTo>
                  <a:cubicBezTo>
                    <a:pt x="11451" y="20"/>
                    <a:pt x="11064" y="444"/>
                    <a:pt x="10677" y="58"/>
                  </a:cubicBezTo>
                  <a:cubicBezTo>
                    <a:pt x="10677" y="193"/>
                    <a:pt x="10677" y="375"/>
                    <a:pt x="10677" y="559"/>
                  </a:cubicBezTo>
                  <a:lnTo>
                    <a:pt x="10677" y="1177"/>
                  </a:lnTo>
                  <a:lnTo>
                    <a:pt x="10677" y="2404"/>
                  </a:lnTo>
                  <a:lnTo>
                    <a:pt x="7941" y="3999"/>
                  </a:lnTo>
                  <a:lnTo>
                    <a:pt x="5624" y="3999"/>
                  </a:lnTo>
                  <a:lnTo>
                    <a:pt x="5624" y="5805"/>
                  </a:lnTo>
                  <a:lnTo>
                    <a:pt x="0" y="5805"/>
                  </a:lnTo>
                  <a:lnTo>
                    <a:pt x="0" y="7219"/>
                  </a:lnTo>
                  <a:lnTo>
                    <a:pt x="21600" y="7219"/>
                  </a:lnTo>
                  <a:lnTo>
                    <a:pt x="21600" y="5805"/>
                  </a:lnTo>
                  <a:lnTo>
                    <a:pt x="15976" y="5805"/>
                  </a:lnTo>
                  <a:lnTo>
                    <a:pt x="15976" y="3999"/>
                  </a:lnTo>
                  <a:lnTo>
                    <a:pt x="13660" y="3999"/>
                  </a:lnTo>
                  <a:lnTo>
                    <a:pt x="10925" y="2404"/>
                  </a:lnTo>
                  <a:lnTo>
                    <a:pt x="10925" y="1325"/>
                  </a:lnTo>
                  <a:cubicBezTo>
                    <a:pt x="11358" y="1431"/>
                    <a:pt x="11792" y="847"/>
                    <a:pt x="12226" y="1278"/>
                  </a:cubicBezTo>
                  <a:cubicBezTo>
                    <a:pt x="12226" y="979"/>
                    <a:pt x="12226" y="460"/>
                    <a:pt x="12226" y="161"/>
                  </a:cubicBezTo>
                  <a:cubicBezTo>
                    <a:pt x="12097" y="32"/>
                    <a:pt x="11967" y="-6"/>
                    <a:pt x="11838" y="1"/>
                  </a:cubicBezTo>
                  <a:close/>
                  <a:moveTo>
                    <a:pt x="10800" y="3999"/>
                  </a:moveTo>
                  <a:cubicBezTo>
                    <a:pt x="11375" y="3999"/>
                    <a:pt x="11841" y="4497"/>
                    <a:pt x="11841" y="5111"/>
                  </a:cubicBezTo>
                  <a:cubicBezTo>
                    <a:pt x="11841" y="5725"/>
                    <a:pt x="11375" y="6223"/>
                    <a:pt x="10800" y="6223"/>
                  </a:cubicBezTo>
                  <a:cubicBezTo>
                    <a:pt x="10225" y="6223"/>
                    <a:pt x="9760" y="5725"/>
                    <a:pt x="9760" y="5111"/>
                  </a:cubicBezTo>
                  <a:cubicBezTo>
                    <a:pt x="9760" y="4497"/>
                    <a:pt x="10225" y="3999"/>
                    <a:pt x="10800" y="3999"/>
                  </a:cubicBezTo>
                  <a:close/>
                  <a:moveTo>
                    <a:pt x="494" y="7753"/>
                  </a:moveTo>
                  <a:lnTo>
                    <a:pt x="494" y="21594"/>
                  </a:lnTo>
                  <a:lnTo>
                    <a:pt x="7305" y="21594"/>
                  </a:lnTo>
                  <a:lnTo>
                    <a:pt x="7305" y="20913"/>
                  </a:lnTo>
                  <a:lnTo>
                    <a:pt x="8005" y="20913"/>
                  </a:lnTo>
                  <a:lnTo>
                    <a:pt x="8005" y="20205"/>
                  </a:lnTo>
                  <a:lnTo>
                    <a:pt x="8704" y="20205"/>
                  </a:lnTo>
                  <a:lnTo>
                    <a:pt x="8704" y="19498"/>
                  </a:lnTo>
                  <a:lnTo>
                    <a:pt x="9200" y="19498"/>
                  </a:lnTo>
                  <a:lnTo>
                    <a:pt x="9200" y="16916"/>
                  </a:lnTo>
                  <a:lnTo>
                    <a:pt x="8461" y="16916"/>
                  </a:lnTo>
                  <a:lnTo>
                    <a:pt x="10786" y="15561"/>
                  </a:lnTo>
                  <a:lnTo>
                    <a:pt x="13110" y="16916"/>
                  </a:lnTo>
                  <a:lnTo>
                    <a:pt x="12401" y="16916"/>
                  </a:lnTo>
                  <a:lnTo>
                    <a:pt x="12401" y="19498"/>
                  </a:lnTo>
                  <a:lnTo>
                    <a:pt x="12898" y="19498"/>
                  </a:lnTo>
                  <a:lnTo>
                    <a:pt x="12898" y="20205"/>
                  </a:lnTo>
                  <a:lnTo>
                    <a:pt x="13596" y="20205"/>
                  </a:lnTo>
                  <a:lnTo>
                    <a:pt x="13596" y="20913"/>
                  </a:lnTo>
                  <a:lnTo>
                    <a:pt x="14295" y="20913"/>
                  </a:lnTo>
                  <a:lnTo>
                    <a:pt x="14295" y="21594"/>
                  </a:lnTo>
                  <a:lnTo>
                    <a:pt x="21107" y="21594"/>
                  </a:lnTo>
                  <a:lnTo>
                    <a:pt x="21107" y="7753"/>
                  </a:lnTo>
                  <a:lnTo>
                    <a:pt x="494" y="7753"/>
                  </a:lnTo>
                  <a:close/>
                  <a:moveTo>
                    <a:pt x="1801" y="9133"/>
                  </a:moveTo>
                  <a:lnTo>
                    <a:pt x="4293" y="9133"/>
                  </a:lnTo>
                  <a:lnTo>
                    <a:pt x="4293" y="11148"/>
                  </a:lnTo>
                  <a:lnTo>
                    <a:pt x="1801" y="11148"/>
                  </a:lnTo>
                  <a:lnTo>
                    <a:pt x="1801" y="9133"/>
                  </a:lnTo>
                  <a:close/>
                  <a:moveTo>
                    <a:pt x="5670" y="9133"/>
                  </a:moveTo>
                  <a:lnTo>
                    <a:pt x="8162" y="9133"/>
                  </a:lnTo>
                  <a:lnTo>
                    <a:pt x="8162" y="11148"/>
                  </a:lnTo>
                  <a:lnTo>
                    <a:pt x="5670" y="11148"/>
                  </a:lnTo>
                  <a:lnTo>
                    <a:pt x="5670" y="9133"/>
                  </a:lnTo>
                  <a:close/>
                  <a:moveTo>
                    <a:pt x="9539" y="9133"/>
                  </a:moveTo>
                  <a:lnTo>
                    <a:pt x="12032" y="9133"/>
                  </a:lnTo>
                  <a:lnTo>
                    <a:pt x="12032" y="11148"/>
                  </a:lnTo>
                  <a:lnTo>
                    <a:pt x="9539" y="11148"/>
                  </a:lnTo>
                  <a:lnTo>
                    <a:pt x="9539" y="9133"/>
                  </a:lnTo>
                  <a:close/>
                  <a:moveTo>
                    <a:pt x="13411" y="9133"/>
                  </a:moveTo>
                  <a:lnTo>
                    <a:pt x="15901" y="9133"/>
                  </a:lnTo>
                  <a:lnTo>
                    <a:pt x="15901" y="11148"/>
                  </a:lnTo>
                  <a:lnTo>
                    <a:pt x="13411" y="11148"/>
                  </a:lnTo>
                  <a:lnTo>
                    <a:pt x="13411" y="9133"/>
                  </a:lnTo>
                  <a:close/>
                  <a:moveTo>
                    <a:pt x="17280" y="9133"/>
                  </a:moveTo>
                  <a:lnTo>
                    <a:pt x="19771" y="9133"/>
                  </a:lnTo>
                  <a:lnTo>
                    <a:pt x="19771" y="11148"/>
                  </a:lnTo>
                  <a:lnTo>
                    <a:pt x="17280" y="11148"/>
                  </a:lnTo>
                  <a:lnTo>
                    <a:pt x="17280" y="9133"/>
                  </a:lnTo>
                  <a:close/>
                  <a:moveTo>
                    <a:pt x="1801" y="13025"/>
                  </a:moveTo>
                  <a:lnTo>
                    <a:pt x="4293" y="13025"/>
                  </a:lnTo>
                  <a:lnTo>
                    <a:pt x="4293" y="15040"/>
                  </a:lnTo>
                  <a:lnTo>
                    <a:pt x="1801" y="15040"/>
                  </a:lnTo>
                  <a:lnTo>
                    <a:pt x="1801" y="13025"/>
                  </a:lnTo>
                  <a:close/>
                  <a:moveTo>
                    <a:pt x="5670" y="13025"/>
                  </a:moveTo>
                  <a:lnTo>
                    <a:pt x="8162" y="13025"/>
                  </a:lnTo>
                  <a:lnTo>
                    <a:pt x="8162" y="15040"/>
                  </a:lnTo>
                  <a:lnTo>
                    <a:pt x="5670" y="15040"/>
                  </a:lnTo>
                  <a:lnTo>
                    <a:pt x="5670" y="13025"/>
                  </a:lnTo>
                  <a:close/>
                  <a:moveTo>
                    <a:pt x="9539" y="13025"/>
                  </a:moveTo>
                  <a:lnTo>
                    <a:pt x="12032" y="13025"/>
                  </a:lnTo>
                  <a:lnTo>
                    <a:pt x="12032" y="15040"/>
                  </a:lnTo>
                  <a:lnTo>
                    <a:pt x="9539" y="15040"/>
                  </a:lnTo>
                  <a:lnTo>
                    <a:pt x="9539" y="13025"/>
                  </a:lnTo>
                  <a:close/>
                  <a:moveTo>
                    <a:pt x="13411" y="13025"/>
                  </a:moveTo>
                  <a:lnTo>
                    <a:pt x="15901" y="13025"/>
                  </a:lnTo>
                  <a:lnTo>
                    <a:pt x="15901" y="15040"/>
                  </a:lnTo>
                  <a:lnTo>
                    <a:pt x="13411" y="15040"/>
                  </a:lnTo>
                  <a:lnTo>
                    <a:pt x="13411" y="13025"/>
                  </a:lnTo>
                  <a:close/>
                  <a:moveTo>
                    <a:pt x="17280" y="13025"/>
                  </a:moveTo>
                  <a:lnTo>
                    <a:pt x="19771" y="13025"/>
                  </a:lnTo>
                  <a:lnTo>
                    <a:pt x="19771" y="15040"/>
                  </a:lnTo>
                  <a:lnTo>
                    <a:pt x="17280" y="15040"/>
                  </a:lnTo>
                  <a:lnTo>
                    <a:pt x="17280" y="13025"/>
                  </a:lnTo>
                  <a:close/>
                  <a:moveTo>
                    <a:pt x="1801" y="16916"/>
                  </a:moveTo>
                  <a:lnTo>
                    <a:pt x="4293" y="16916"/>
                  </a:lnTo>
                  <a:lnTo>
                    <a:pt x="4293" y="18931"/>
                  </a:lnTo>
                  <a:lnTo>
                    <a:pt x="1801" y="18931"/>
                  </a:lnTo>
                  <a:lnTo>
                    <a:pt x="1801" y="16916"/>
                  </a:lnTo>
                  <a:close/>
                  <a:moveTo>
                    <a:pt x="5670" y="16916"/>
                  </a:moveTo>
                  <a:lnTo>
                    <a:pt x="8162" y="16916"/>
                  </a:lnTo>
                  <a:lnTo>
                    <a:pt x="8162" y="18931"/>
                  </a:lnTo>
                  <a:lnTo>
                    <a:pt x="5670" y="18931"/>
                  </a:lnTo>
                  <a:lnTo>
                    <a:pt x="5670" y="16916"/>
                  </a:lnTo>
                  <a:close/>
                  <a:moveTo>
                    <a:pt x="9733" y="16916"/>
                  </a:moveTo>
                  <a:lnTo>
                    <a:pt x="9733" y="19498"/>
                  </a:lnTo>
                  <a:lnTo>
                    <a:pt x="11868" y="19498"/>
                  </a:lnTo>
                  <a:lnTo>
                    <a:pt x="11868" y="16916"/>
                  </a:lnTo>
                  <a:lnTo>
                    <a:pt x="9733" y="16916"/>
                  </a:lnTo>
                  <a:close/>
                  <a:moveTo>
                    <a:pt x="13411" y="16916"/>
                  </a:moveTo>
                  <a:lnTo>
                    <a:pt x="15901" y="16916"/>
                  </a:lnTo>
                  <a:lnTo>
                    <a:pt x="15901" y="18931"/>
                  </a:lnTo>
                  <a:lnTo>
                    <a:pt x="13411" y="18931"/>
                  </a:lnTo>
                  <a:lnTo>
                    <a:pt x="13411" y="16916"/>
                  </a:lnTo>
                  <a:close/>
                  <a:moveTo>
                    <a:pt x="17280" y="16916"/>
                  </a:moveTo>
                  <a:lnTo>
                    <a:pt x="19771" y="16916"/>
                  </a:lnTo>
                  <a:lnTo>
                    <a:pt x="19771" y="18931"/>
                  </a:lnTo>
                  <a:lnTo>
                    <a:pt x="17280" y="18931"/>
                  </a:lnTo>
                  <a:lnTo>
                    <a:pt x="17280" y="16916"/>
                  </a:lnTo>
                  <a:close/>
                </a:path>
              </a:pathLst>
            </a:custGeom>
            <a:solidFill>
              <a:srgbClr val="EEAA42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  <p:sp>
          <p:nvSpPr>
            <p:cNvPr id="256" name="&gt;5 po sebe nasledujúcich vyučovacích dní.…"/>
            <p:cNvSpPr txBox="1"/>
            <p:nvPr/>
          </p:nvSpPr>
          <p:spPr>
            <a:xfrm>
              <a:off x="3982994" y="5043584"/>
              <a:ext cx="5251360" cy="9925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marL="520698" indent="-507998">
                <a:spcBef>
                  <a:spcPts val="1500"/>
                </a:spcBef>
                <a:buClr>
                  <a:srgbClr val="EEAA42"/>
                </a:buClr>
                <a:buSzPct val="100000"/>
                <a:buChar char="●"/>
                <a:tabLst>
                  <a:tab pos="368300" algn="l"/>
                </a:tabLst>
                <a:defRPr sz="2300">
                  <a:solidFill>
                    <a:srgbClr val="FFFFFF"/>
                  </a:solidFill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defRPr>
              </a:pPr>
              <a:r>
                <a:rPr b="1" dirty="0"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rPr>
                <a:t>5 </a:t>
              </a:r>
              <a:r>
                <a:rPr b="1" dirty="0"/>
                <a:t>po </a:t>
              </a:r>
              <a:r>
                <a:rPr b="1" dirty="0" err="1"/>
                <a:t>sebe</a:t>
              </a:r>
              <a:r>
                <a:rPr b="1" dirty="0"/>
                <a:t> </a:t>
              </a:r>
              <a:r>
                <a:rPr b="1" dirty="0" err="1"/>
                <a:t>nasledujúcich</a:t>
              </a:r>
              <a:r>
                <a:rPr b="1" dirty="0"/>
                <a:t> </a:t>
              </a:r>
              <a:r>
                <a:rPr b="1" dirty="0" err="1"/>
                <a:t>dní</a:t>
              </a:r>
              <a:endParaRPr b="1" dirty="0"/>
            </a:p>
            <a:p>
              <a:pPr marL="520698" indent="-507998">
                <a:spcBef>
                  <a:spcPts val="1500"/>
                </a:spcBef>
                <a:buClr>
                  <a:srgbClr val="EEAA42"/>
                </a:buClr>
                <a:buSzPct val="100000"/>
                <a:buChar char="●"/>
                <a:tabLst>
                  <a:tab pos="368300" algn="l"/>
                </a:tabLst>
                <a:defRPr sz="2300">
                  <a:solidFill>
                    <a:srgbClr val="FFFFFF"/>
                  </a:solidFill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defRPr>
              </a:pPr>
              <a:r>
                <a:rPr lang="sk-SK" b="1" dirty="0"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rPr>
                <a:t>15 dní za školský polrok</a:t>
              </a:r>
              <a:endParaRPr b="1" dirty="0"/>
            </a:p>
          </p:txBody>
        </p:sp>
        <p:sp>
          <p:nvSpPr>
            <p:cNvPr id="257" name="základné školy"/>
            <p:cNvSpPr txBox="1"/>
            <p:nvPr/>
          </p:nvSpPr>
          <p:spPr>
            <a:xfrm>
              <a:off x="1857661" y="6351801"/>
              <a:ext cx="1835289" cy="3240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2100">
                  <a:solidFill>
                    <a:srgbClr val="EEAA42"/>
                  </a:solidFill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defRPr>
              </a:lvl1pPr>
            </a:lstStyle>
            <a:p>
              <a:r>
                <a:t>základné školy</a:t>
              </a:r>
            </a:p>
          </p:txBody>
        </p:sp>
        <p:sp>
          <p:nvSpPr>
            <p:cNvPr id="258" name="Line"/>
            <p:cNvSpPr/>
            <p:nvPr/>
          </p:nvSpPr>
          <p:spPr>
            <a:xfrm>
              <a:off x="1765472" y="4096438"/>
              <a:ext cx="7595362" cy="1"/>
            </a:xfrm>
            <a:prstGeom prst="line">
              <a:avLst/>
            </a:prstGeom>
            <a:ln w="25400">
              <a:solidFill>
                <a:srgbClr val="EEAA42"/>
              </a:solidFill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259" name="Line"/>
            <p:cNvSpPr/>
            <p:nvPr/>
          </p:nvSpPr>
          <p:spPr>
            <a:xfrm>
              <a:off x="1765472" y="7144438"/>
              <a:ext cx="7595362" cy="1"/>
            </a:xfrm>
            <a:prstGeom prst="line">
              <a:avLst/>
            </a:prstGeom>
            <a:ln w="25400">
              <a:solidFill>
                <a:srgbClr val="EEAA42"/>
              </a:solidFill>
            </a:ln>
          </p:spPr>
          <p:txBody>
            <a:bodyPr lIns="45718" tIns="45718" rIns="45718" bIns="45718"/>
            <a:lstStyle/>
            <a:p>
              <a:endParaRPr/>
            </a:p>
          </p:txBody>
        </p:sp>
        <p:sp>
          <p:nvSpPr>
            <p:cNvPr id="260" name="&gt;7 po sebe nasledujúcich vyučovacích dní.…"/>
            <p:cNvSpPr txBox="1"/>
            <p:nvPr/>
          </p:nvSpPr>
          <p:spPr>
            <a:xfrm>
              <a:off x="4016340" y="8072457"/>
              <a:ext cx="5251360" cy="99257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marL="520698" indent="-507998">
                <a:spcBef>
                  <a:spcPts val="1500"/>
                </a:spcBef>
                <a:buClr>
                  <a:srgbClr val="EEAA42"/>
                </a:buClr>
                <a:buSzPct val="100000"/>
                <a:buChar char="●"/>
                <a:tabLst>
                  <a:tab pos="368300" algn="l"/>
                </a:tabLst>
                <a:defRPr sz="2300">
                  <a:solidFill>
                    <a:srgbClr val="FFFFFF"/>
                  </a:solidFill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defRPr>
              </a:pPr>
              <a:r>
                <a:rPr b="1" dirty="0"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rPr>
                <a:t>7</a:t>
              </a:r>
              <a:r>
                <a:rPr b="1" dirty="0"/>
                <a:t> po </a:t>
              </a:r>
              <a:r>
                <a:rPr b="1" dirty="0" err="1"/>
                <a:t>sebe</a:t>
              </a:r>
              <a:r>
                <a:rPr b="1" dirty="0"/>
                <a:t> </a:t>
              </a:r>
              <a:r>
                <a:rPr b="1" dirty="0" err="1"/>
                <a:t>nasledujúcich</a:t>
              </a:r>
              <a:r>
                <a:rPr b="1" dirty="0"/>
                <a:t> </a:t>
              </a:r>
              <a:r>
                <a:rPr b="1" dirty="0" err="1"/>
                <a:t>dní</a:t>
              </a:r>
              <a:endParaRPr b="1" dirty="0"/>
            </a:p>
            <a:p>
              <a:pPr marL="520698" indent="-507998">
                <a:spcBef>
                  <a:spcPts val="1500"/>
                </a:spcBef>
                <a:buClr>
                  <a:srgbClr val="EEAA42"/>
                </a:buClr>
                <a:buSzPct val="100000"/>
                <a:buChar char="●"/>
                <a:tabLst>
                  <a:tab pos="368300" algn="l"/>
                </a:tabLst>
                <a:defRPr sz="2300">
                  <a:solidFill>
                    <a:srgbClr val="FFFFFF"/>
                  </a:solidFill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defRPr>
              </a:pPr>
              <a:r>
                <a:rPr b="1" dirty="0"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rPr>
                <a:t>21</a:t>
              </a:r>
              <a:r>
                <a:rPr b="1" dirty="0"/>
                <a:t> </a:t>
              </a:r>
              <a:r>
                <a:rPr b="1" dirty="0" err="1"/>
                <a:t>dní</a:t>
              </a:r>
              <a:r>
                <a:rPr b="1" dirty="0"/>
                <a:t> za </a:t>
              </a:r>
              <a:r>
                <a:rPr b="1" dirty="0" err="1"/>
                <a:t>školský</a:t>
              </a:r>
              <a:r>
                <a:rPr b="1" dirty="0"/>
                <a:t> </a:t>
              </a:r>
              <a:r>
                <a:rPr b="1" dirty="0" err="1"/>
                <a:t>polrok</a:t>
              </a:r>
              <a:endParaRPr b="1" dirty="0"/>
            </a:p>
          </p:txBody>
        </p:sp>
        <p:sp>
          <p:nvSpPr>
            <p:cNvPr id="261" name="materské školy"/>
            <p:cNvSpPr txBox="1"/>
            <p:nvPr/>
          </p:nvSpPr>
          <p:spPr>
            <a:xfrm>
              <a:off x="1857661" y="9310901"/>
              <a:ext cx="1827288" cy="32402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8" tIns="45718" rIns="45718" bIns="45718">
              <a:spAutoFit/>
            </a:bodyPr>
            <a:lstStyle>
              <a:lvl1pPr>
                <a:defRPr sz="2100">
                  <a:solidFill>
                    <a:srgbClr val="EEAA42"/>
                  </a:solidFill>
                  <a:latin typeface="Avant Garde Gothic Itc T OT Medium"/>
                  <a:ea typeface="Avant Garde Gothic Itc T OT Medium"/>
                  <a:cs typeface="Avant Garde Gothic Itc T OT Medium"/>
                  <a:sym typeface="Avant Garde Gothic Itc T OT Medium"/>
                </a:defRPr>
              </a:lvl1pPr>
            </a:lstStyle>
            <a:p>
              <a:r>
                <a:t>materské školy</a:t>
              </a:r>
            </a:p>
          </p:txBody>
        </p:sp>
        <p:sp>
          <p:nvSpPr>
            <p:cNvPr id="262" name="Store"/>
            <p:cNvSpPr/>
            <p:nvPr/>
          </p:nvSpPr>
          <p:spPr>
            <a:xfrm>
              <a:off x="1956695" y="7904650"/>
              <a:ext cx="1662621" cy="1356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01" y="0"/>
                  </a:moveTo>
                  <a:lnTo>
                    <a:pt x="5901" y="3628"/>
                  </a:lnTo>
                  <a:lnTo>
                    <a:pt x="7055" y="3628"/>
                  </a:lnTo>
                  <a:lnTo>
                    <a:pt x="7055" y="4787"/>
                  </a:lnTo>
                  <a:lnTo>
                    <a:pt x="2174" y="4787"/>
                  </a:lnTo>
                  <a:lnTo>
                    <a:pt x="0" y="9742"/>
                  </a:lnTo>
                  <a:cubicBezTo>
                    <a:pt x="0" y="10276"/>
                    <a:pt x="355" y="10709"/>
                    <a:pt x="791" y="10709"/>
                  </a:cubicBezTo>
                  <a:cubicBezTo>
                    <a:pt x="1168" y="10709"/>
                    <a:pt x="1481" y="10387"/>
                    <a:pt x="1560" y="9955"/>
                  </a:cubicBezTo>
                  <a:cubicBezTo>
                    <a:pt x="1639" y="10387"/>
                    <a:pt x="1954" y="10709"/>
                    <a:pt x="2331" y="10709"/>
                  </a:cubicBezTo>
                  <a:cubicBezTo>
                    <a:pt x="2707" y="10709"/>
                    <a:pt x="3021" y="10387"/>
                    <a:pt x="3100" y="9955"/>
                  </a:cubicBezTo>
                  <a:cubicBezTo>
                    <a:pt x="3179" y="10387"/>
                    <a:pt x="3494" y="10709"/>
                    <a:pt x="3871" y="10709"/>
                  </a:cubicBezTo>
                  <a:cubicBezTo>
                    <a:pt x="4247" y="10709"/>
                    <a:pt x="4561" y="10387"/>
                    <a:pt x="4640" y="9955"/>
                  </a:cubicBezTo>
                  <a:cubicBezTo>
                    <a:pt x="4719" y="10387"/>
                    <a:pt x="5034" y="10709"/>
                    <a:pt x="5411" y="10709"/>
                  </a:cubicBezTo>
                  <a:cubicBezTo>
                    <a:pt x="5787" y="10709"/>
                    <a:pt x="6101" y="10387"/>
                    <a:pt x="6180" y="9955"/>
                  </a:cubicBezTo>
                  <a:cubicBezTo>
                    <a:pt x="6259" y="10387"/>
                    <a:pt x="6574" y="10709"/>
                    <a:pt x="6950" y="10709"/>
                  </a:cubicBezTo>
                  <a:cubicBezTo>
                    <a:pt x="7327" y="10709"/>
                    <a:pt x="7642" y="10387"/>
                    <a:pt x="7721" y="9955"/>
                  </a:cubicBezTo>
                  <a:cubicBezTo>
                    <a:pt x="7800" y="10387"/>
                    <a:pt x="8114" y="10709"/>
                    <a:pt x="8490" y="10709"/>
                  </a:cubicBezTo>
                  <a:cubicBezTo>
                    <a:pt x="8867" y="10709"/>
                    <a:pt x="9182" y="10387"/>
                    <a:pt x="9261" y="9955"/>
                  </a:cubicBezTo>
                  <a:cubicBezTo>
                    <a:pt x="9340" y="10387"/>
                    <a:pt x="9654" y="10709"/>
                    <a:pt x="10030" y="10709"/>
                  </a:cubicBezTo>
                  <a:cubicBezTo>
                    <a:pt x="10407" y="10709"/>
                    <a:pt x="10722" y="10387"/>
                    <a:pt x="10801" y="9955"/>
                  </a:cubicBezTo>
                  <a:cubicBezTo>
                    <a:pt x="10880" y="10387"/>
                    <a:pt x="11193" y="10709"/>
                    <a:pt x="11570" y="10709"/>
                  </a:cubicBezTo>
                  <a:cubicBezTo>
                    <a:pt x="11946" y="10709"/>
                    <a:pt x="12262" y="10387"/>
                    <a:pt x="12341" y="9955"/>
                  </a:cubicBezTo>
                  <a:cubicBezTo>
                    <a:pt x="12420" y="10387"/>
                    <a:pt x="12733" y="10709"/>
                    <a:pt x="13110" y="10709"/>
                  </a:cubicBezTo>
                  <a:cubicBezTo>
                    <a:pt x="13486" y="10709"/>
                    <a:pt x="13801" y="10387"/>
                    <a:pt x="13881" y="9955"/>
                  </a:cubicBezTo>
                  <a:cubicBezTo>
                    <a:pt x="13960" y="10387"/>
                    <a:pt x="14273" y="10709"/>
                    <a:pt x="14650" y="10709"/>
                  </a:cubicBezTo>
                  <a:cubicBezTo>
                    <a:pt x="15026" y="10709"/>
                    <a:pt x="15341" y="10387"/>
                    <a:pt x="15420" y="9955"/>
                  </a:cubicBezTo>
                  <a:cubicBezTo>
                    <a:pt x="15499" y="10387"/>
                    <a:pt x="15815" y="10709"/>
                    <a:pt x="16191" y="10709"/>
                  </a:cubicBezTo>
                  <a:cubicBezTo>
                    <a:pt x="16568" y="10709"/>
                    <a:pt x="16881" y="10387"/>
                    <a:pt x="16960" y="9955"/>
                  </a:cubicBezTo>
                  <a:cubicBezTo>
                    <a:pt x="17039" y="10387"/>
                    <a:pt x="17354" y="10709"/>
                    <a:pt x="17731" y="10709"/>
                  </a:cubicBezTo>
                  <a:cubicBezTo>
                    <a:pt x="18107" y="10709"/>
                    <a:pt x="18421" y="10387"/>
                    <a:pt x="18500" y="9955"/>
                  </a:cubicBezTo>
                  <a:cubicBezTo>
                    <a:pt x="18579" y="10387"/>
                    <a:pt x="18894" y="10709"/>
                    <a:pt x="19271" y="10709"/>
                  </a:cubicBezTo>
                  <a:cubicBezTo>
                    <a:pt x="19647" y="10709"/>
                    <a:pt x="19961" y="10387"/>
                    <a:pt x="20040" y="9955"/>
                  </a:cubicBezTo>
                  <a:cubicBezTo>
                    <a:pt x="20119" y="10387"/>
                    <a:pt x="20434" y="10709"/>
                    <a:pt x="20811" y="10709"/>
                  </a:cubicBezTo>
                  <a:cubicBezTo>
                    <a:pt x="21247" y="10709"/>
                    <a:pt x="21600" y="10276"/>
                    <a:pt x="21600" y="9742"/>
                  </a:cubicBezTo>
                  <a:lnTo>
                    <a:pt x="19428" y="4787"/>
                  </a:lnTo>
                  <a:lnTo>
                    <a:pt x="14545" y="4787"/>
                  </a:lnTo>
                  <a:lnTo>
                    <a:pt x="14545" y="3628"/>
                  </a:lnTo>
                  <a:lnTo>
                    <a:pt x="15699" y="3628"/>
                  </a:lnTo>
                  <a:lnTo>
                    <a:pt x="15699" y="0"/>
                  </a:lnTo>
                  <a:lnTo>
                    <a:pt x="5901" y="0"/>
                  </a:lnTo>
                  <a:close/>
                  <a:moveTo>
                    <a:pt x="7876" y="3628"/>
                  </a:moveTo>
                  <a:lnTo>
                    <a:pt x="13724" y="3628"/>
                  </a:lnTo>
                  <a:lnTo>
                    <a:pt x="13724" y="4787"/>
                  </a:lnTo>
                  <a:lnTo>
                    <a:pt x="7876" y="4787"/>
                  </a:lnTo>
                  <a:lnTo>
                    <a:pt x="7876" y="3628"/>
                  </a:lnTo>
                  <a:close/>
                  <a:moveTo>
                    <a:pt x="1224" y="11763"/>
                  </a:moveTo>
                  <a:lnTo>
                    <a:pt x="1224" y="19095"/>
                  </a:lnTo>
                  <a:lnTo>
                    <a:pt x="9484" y="19095"/>
                  </a:lnTo>
                  <a:lnTo>
                    <a:pt x="9484" y="13117"/>
                  </a:lnTo>
                  <a:lnTo>
                    <a:pt x="12116" y="13117"/>
                  </a:lnTo>
                  <a:lnTo>
                    <a:pt x="12116" y="19095"/>
                  </a:lnTo>
                  <a:lnTo>
                    <a:pt x="20377" y="19095"/>
                  </a:lnTo>
                  <a:lnTo>
                    <a:pt x="20377" y="11763"/>
                  </a:lnTo>
                  <a:lnTo>
                    <a:pt x="1224" y="11763"/>
                  </a:lnTo>
                  <a:close/>
                  <a:moveTo>
                    <a:pt x="2371" y="13117"/>
                  </a:moveTo>
                  <a:lnTo>
                    <a:pt x="5004" y="13117"/>
                  </a:lnTo>
                  <a:lnTo>
                    <a:pt x="5004" y="16302"/>
                  </a:lnTo>
                  <a:lnTo>
                    <a:pt x="2371" y="16302"/>
                  </a:lnTo>
                  <a:lnTo>
                    <a:pt x="2371" y="13117"/>
                  </a:lnTo>
                  <a:close/>
                  <a:moveTo>
                    <a:pt x="5928" y="13117"/>
                  </a:moveTo>
                  <a:lnTo>
                    <a:pt x="8561" y="13117"/>
                  </a:lnTo>
                  <a:lnTo>
                    <a:pt x="8561" y="16302"/>
                  </a:lnTo>
                  <a:lnTo>
                    <a:pt x="5928" y="16302"/>
                  </a:lnTo>
                  <a:lnTo>
                    <a:pt x="5928" y="13117"/>
                  </a:lnTo>
                  <a:close/>
                  <a:moveTo>
                    <a:pt x="13041" y="13117"/>
                  </a:moveTo>
                  <a:lnTo>
                    <a:pt x="15673" y="13117"/>
                  </a:lnTo>
                  <a:lnTo>
                    <a:pt x="15673" y="16302"/>
                  </a:lnTo>
                  <a:lnTo>
                    <a:pt x="13041" y="16302"/>
                  </a:lnTo>
                  <a:lnTo>
                    <a:pt x="13041" y="13117"/>
                  </a:lnTo>
                  <a:close/>
                  <a:moveTo>
                    <a:pt x="16598" y="13117"/>
                  </a:moveTo>
                  <a:lnTo>
                    <a:pt x="19230" y="13117"/>
                  </a:lnTo>
                  <a:lnTo>
                    <a:pt x="19230" y="16302"/>
                  </a:lnTo>
                  <a:lnTo>
                    <a:pt x="16598" y="16302"/>
                  </a:lnTo>
                  <a:lnTo>
                    <a:pt x="16598" y="13117"/>
                  </a:lnTo>
                  <a:close/>
                  <a:moveTo>
                    <a:pt x="11270" y="15428"/>
                  </a:moveTo>
                  <a:lnTo>
                    <a:pt x="11270" y="17177"/>
                  </a:lnTo>
                  <a:lnTo>
                    <a:pt x="11764" y="17177"/>
                  </a:lnTo>
                  <a:lnTo>
                    <a:pt x="11764" y="15428"/>
                  </a:lnTo>
                  <a:lnTo>
                    <a:pt x="11270" y="15428"/>
                  </a:lnTo>
                  <a:close/>
                  <a:moveTo>
                    <a:pt x="19" y="20290"/>
                  </a:moveTo>
                  <a:lnTo>
                    <a:pt x="19" y="21600"/>
                  </a:lnTo>
                  <a:lnTo>
                    <a:pt x="21581" y="21600"/>
                  </a:lnTo>
                  <a:lnTo>
                    <a:pt x="21581" y="20290"/>
                  </a:lnTo>
                  <a:lnTo>
                    <a:pt x="19" y="20290"/>
                  </a:lnTo>
                  <a:close/>
                </a:path>
              </a:pathLst>
            </a:custGeom>
            <a:solidFill>
              <a:srgbClr val="EEAA42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0" y="6118"/>
            <a:ext cx="10100048" cy="11098722"/>
            <a:chOff x="9958094" y="3157749"/>
            <a:chExt cx="8766598" cy="7160881"/>
          </a:xfrm>
        </p:grpSpPr>
        <p:sp>
          <p:nvSpPr>
            <p:cNvPr id="252" name="Rectangle"/>
            <p:cNvSpPr/>
            <p:nvPr/>
          </p:nvSpPr>
          <p:spPr>
            <a:xfrm>
              <a:off x="9958094" y="3157749"/>
              <a:ext cx="8766598" cy="7160881"/>
            </a:xfrm>
            <a:prstGeom prst="rect">
              <a:avLst/>
            </a:prstGeom>
            <a:solidFill>
              <a:srgbClr val="2B64AD"/>
            </a:soli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endParaRPr dirty="0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10519061" y="3307174"/>
              <a:ext cx="7720267" cy="6327754"/>
              <a:chOff x="10519061" y="3307174"/>
              <a:chExt cx="7720267" cy="6327754"/>
            </a:xfrm>
          </p:grpSpPr>
          <p:sp>
            <p:nvSpPr>
              <p:cNvPr id="254" name="voľnejší režim"/>
              <p:cNvSpPr txBox="1"/>
              <p:nvPr/>
            </p:nvSpPr>
            <p:spPr>
              <a:xfrm>
                <a:off x="12020871" y="3307174"/>
                <a:ext cx="4641044" cy="65530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8" tIns="45718" rIns="45718" bIns="45718">
                <a:spAutoFit/>
              </a:bodyPr>
              <a:lstStyle>
                <a:lvl1pPr>
                  <a:defRPr sz="3200">
                    <a:solidFill>
                      <a:srgbClr val="FFFFFF"/>
                    </a:solidFill>
                    <a:latin typeface="Avant Garde Gothic Itc T OT Demi"/>
                    <a:ea typeface="Avant Garde Gothic Itc T OT Demi"/>
                    <a:cs typeface="Avant Garde Gothic Itc T OT Demi"/>
                    <a:sym typeface="Avant Garde Gothic Itc T OT Demi"/>
                  </a:defRPr>
                </a:lvl1pPr>
              </a:lstStyle>
              <a:p>
                <a:r>
                  <a:rPr lang="sk-SK" sz="6000" b="1" dirty="0"/>
                  <a:t>V</a:t>
                </a:r>
                <a:r>
                  <a:rPr sz="6000" b="1" dirty="0" err="1"/>
                  <a:t>oľnejší</a:t>
                </a:r>
                <a:r>
                  <a:rPr sz="6000" b="1" dirty="0"/>
                  <a:t> </a:t>
                </a:r>
                <a:r>
                  <a:rPr sz="6000" b="1" dirty="0" err="1"/>
                  <a:t>režim</a:t>
                </a:r>
                <a:endParaRPr sz="6000" b="1" dirty="0"/>
              </a:p>
            </p:txBody>
          </p:sp>
          <p:sp>
            <p:nvSpPr>
              <p:cNvPr id="263" name="Line"/>
              <p:cNvSpPr/>
              <p:nvPr/>
            </p:nvSpPr>
            <p:spPr>
              <a:xfrm>
                <a:off x="10579272" y="4096438"/>
                <a:ext cx="7595362" cy="1"/>
              </a:xfrm>
              <a:prstGeom prst="line">
                <a:avLst/>
              </a:prstGeom>
              <a:ln w="25400">
                <a:solidFill>
                  <a:srgbClr val="50ABDB"/>
                </a:solidFill>
              </a:ln>
            </p:spPr>
            <p:txBody>
              <a:bodyPr lIns="45718" tIns="45718" rIns="45718" bIns="45718"/>
              <a:lstStyle/>
              <a:p>
                <a:endParaRPr/>
              </a:p>
            </p:txBody>
          </p:sp>
          <p:sp>
            <p:nvSpPr>
              <p:cNvPr id="264" name="School"/>
              <p:cNvSpPr/>
              <p:nvPr/>
            </p:nvSpPr>
            <p:spPr>
              <a:xfrm>
                <a:off x="10654952" y="4809818"/>
                <a:ext cx="1559609" cy="14601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94" extrusionOk="0">
                    <a:moveTo>
                      <a:pt x="11838" y="1"/>
                    </a:moveTo>
                    <a:cubicBezTo>
                      <a:pt x="11451" y="20"/>
                      <a:pt x="11064" y="444"/>
                      <a:pt x="10677" y="58"/>
                    </a:cubicBezTo>
                    <a:cubicBezTo>
                      <a:pt x="10677" y="193"/>
                      <a:pt x="10677" y="375"/>
                      <a:pt x="10677" y="559"/>
                    </a:cubicBezTo>
                    <a:lnTo>
                      <a:pt x="10677" y="1177"/>
                    </a:lnTo>
                    <a:lnTo>
                      <a:pt x="10677" y="2404"/>
                    </a:lnTo>
                    <a:lnTo>
                      <a:pt x="7941" y="3999"/>
                    </a:lnTo>
                    <a:lnTo>
                      <a:pt x="5624" y="3999"/>
                    </a:lnTo>
                    <a:lnTo>
                      <a:pt x="5624" y="5805"/>
                    </a:lnTo>
                    <a:lnTo>
                      <a:pt x="0" y="5805"/>
                    </a:lnTo>
                    <a:lnTo>
                      <a:pt x="0" y="7219"/>
                    </a:lnTo>
                    <a:lnTo>
                      <a:pt x="21600" y="7219"/>
                    </a:lnTo>
                    <a:lnTo>
                      <a:pt x="21600" y="5805"/>
                    </a:lnTo>
                    <a:lnTo>
                      <a:pt x="15976" y="5805"/>
                    </a:lnTo>
                    <a:lnTo>
                      <a:pt x="15976" y="3999"/>
                    </a:lnTo>
                    <a:lnTo>
                      <a:pt x="13660" y="3999"/>
                    </a:lnTo>
                    <a:lnTo>
                      <a:pt x="10925" y="2404"/>
                    </a:lnTo>
                    <a:lnTo>
                      <a:pt x="10925" y="1325"/>
                    </a:lnTo>
                    <a:cubicBezTo>
                      <a:pt x="11358" y="1431"/>
                      <a:pt x="11792" y="847"/>
                      <a:pt x="12226" y="1278"/>
                    </a:cubicBezTo>
                    <a:cubicBezTo>
                      <a:pt x="12226" y="979"/>
                      <a:pt x="12226" y="460"/>
                      <a:pt x="12226" y="161"/>
                    </a:cubicBezTo>
                    <a:cubicBezTo>
                      <a:pt x="12097" y="32"/>
                      <a:pt x="11967" y="-6"/>
                      <a:pt x="11838" y="1"/>
                    </a:cubicBezTo>
                    <a:close/>
                    <a:moveTo>
                      <a:pt x="10800" y="3999"/>
                    </a:moveTo>
                    <a:cubicBezTo>
                      <a:pt x="11375" y="3999"/>
                      <a:pt x="11841" y="4497"/>
                      <a:pt x="11841" y="5111"/>
                    </a:cubicBezTo>
                    <a:cubicBezTo>
                      <a:pt x="11841" y="5725"/>
                      <a:pt x="11375" y="6223"/>
                      <a:pt x="10800" y="6223"/>
                    </a:cubicBezTo>
                    <a:cubicBezTo>
                      <a:pt x="10225" y="6223"/>
                      <a:pt x="9760" y="5725"/>
                      <a:pt x="9760" y="5111"/>
                    </a:cubicBezTo>
                    <a:cubicBezTo>
                      <a:pt x="9760" y="4497"/>
                      <a:pt x="10225" y="3999"/>
                      <a:pt x="10800" y="3999"/>
                    </a:cubicBezTo>
                    <a:close/>
                    <a:moveTo>
                      <a:pt x="494" y="7753"/>
                    </a:moveTo>
                    <a:lnTo>
                      <a:pt x="494" y="21594"/>
                    </a:lnTo>
                    <a:lnTo>
                      <a:pt x="7305" y="21594"/>
                    </a:lnTo>
                    <a:lnTo>
                      <a:pt x="7305" y="20913"/>
                    </a:lnTo>
                    <a:lnTo>
                      <a:pt x="8005" y="20913"/>
                    </a:lnTo>
                    <a:lnTo>
                      <a:pt x="8005" y="20205"/>
                    </a:lnTo>
                    <a:lnTo>
                      <a:pt x="8704" y="20205"/>
                    </a:lnTo>
                    <a:lnTo>
                      <a:pt x="8704" y="19498"/>
                    </a:lnTo>
                    <a:lnTo>
                      <a:pt x="9200" y="19498"/>
                    </a:lnTo>
                    <a:lnTo>
                      <a:pt x="9200" y="16916"/>
                    </a:lnTo>
                    <a:lnTo>
                      <a:pt x="8461" y="16916"/>
                    </a:lnTo>
                    <a:lnTo>
                      <a:pt x="10786" y="15561"/>
                    </a:lnTo>
                    <a:lnTo>
                      <a:pt x="13110" y="16916"/>
                    </a:lnTo>
                    <a:lnTo>
                      <a:pt x="12401" y="16916"/>
                    </a:lnTo>
                    <a:lnTo>
                      <a:pt x="12401" y="19498"/>
                    </a:lnTo>
                    <a:lnTo>
                      <a:pt x="12898" y="19498"/>
                    </a:lnTo>
                    <a:lnTo>
                      <a:pt x="12898" y="20205"/>
                    </a:lnTo>
                    <a:lnTo>
                      <a:pt x="13596" y="20205"/>
                    </a:lnTo>
                    <a:lnTo>
                      <a:pt x="13596" y="20913"/>
                    </a:lnTo>
                    <a:lnTo>
                      <a:pt x="14295" y="20913"/>
                    </a:lnTo>
                    <a:lnTo>
                      <a:pt x="14295" y="21594"/>
                    </a:lnTo>
                    <a:lnTo>
                      <a:pt x="21107" y="21594"/>
                    </a:lnTo>
                    <a:lnTo>
                      <a:pt x="21107" y="7753"/>
                    </a:lnTo>
                    <a:lnTo>
                      <a:pt x="494" y="7753"/>
                    </a:lnTo>
                    <a:close/>
                    <a:moveTo>
                      <a:pt x="1801" y="9133"/>
                    </a:moveTo>
                    <a:lnTo>
                      <a:pt x="4293" y="9133"/>
                    </a:lnTo>
                    <a:lnTo>
                      <a:pt x="4293" y="11148"/>
                    </a:lnTo>
                    <a:lnTo>
                      <a:pt x="1801" y="11148"/>
                    </a:lnTo>
                    <a:lnTo>
                      <a:pt x="1801" y="9133"/>
                    </a:lnTo>
                    <a:close/>
                    <a:moveTo>
                      <a:pt x="5670" y="9133"/>
                    </a:moveTo>
                    <a:lnTo>
                      <a:pt x="8162" y="9133"/>
                    </a:lnTo>
                    <a:lnTo>
                      <a:pt x="8162" y="11148"/>
                    </a:lnTo>
                    <a:lnTo>
                      <a:pt x="5670" y="11148"/>
                    </a:lnTo>
                    <a:lnTo>
                      <a:pt x="5670" y="9133"/>
                    </a:lnTo>
                    <a:close/>
                    <a:moveTo>
                      <a:pt x="9539" y="9133"/>
                    </a:moveTo>
                    <a:lnTo>
                      <a:pt x="12032" y="9133"/>
                    </a:lnTo>
                    <a:lnTo>
                      <a:pt x="12032" y="11148"/>
                    </a:lnTo>
                    <a:lnTo>
                      <a:pt x="9539" y="11148"/>
                    </a:lnTo>
                    <a:lnTo>
                      <a:pt x="9539" y="9133"/>
                    </a:lnTo>
                    <a:close/>
                    <a:moveTo>
                      <a:pt x="13411" y="9133"/>
                    </a:moveTo>
                    <a:lnTo>
                      <a:pt x="15901" y="9133"/>
                    </a:lnTo>
                    <a:lnTo>
                      <a:pt x="15901" y="11148"/>
                    </a:lnTo>
                    <a:lnTo>
                      <a:pt x="13411" y="11148"/>
                    </a:lnTo>
                    <a:lnTo>
                      <a:pt x="13411" y="9133"/>
                    </a:lnTo>
                    <a:close/>
                    <a:moveTo>
                      <a:pt x="17280" y="9133"/>
                    </a:moveTo>
                    <a:lnTo>
                      <a:pt x="19771" y="9133"/>
                    </a:lnTo>
                    <a:lnTo>
                      <a:pt x="19771" y="11148"/>
                    </a:lnTo>
                    <a:lnTo>
                      <a:pt x="17280" y="11148"/>
                    </a:lnTo>
                    <a:lnTo>
                      <a:pt x="17280" y="9133"/>
                    </a:lnTo>
                    <a:close/>
                    <a:moveTo>
                      <a:pt x="1801" y="13025"/>
                    </a:moveTo>
                    <a:lnTo>
                      <a:pt x="4293" y="13025"/>
                    </a:lnTo>
                    <a:lnTo>
                      <a:pt x="4293" y="15040"/>
                    </a:lnTo>
                    <a:lnTo>
                      <a:pt x="1801" y="15040"/>
                    </a:lnTo>
                    <a:lnTo>
                      <a:pt x="1801" y="13025"/>
                    </a:lnTo>
                    <a:close/>
                    <a:moveTo>
                      <a:pt x="5670" y="13025"/>
                    </a:moveTo>
                    <a:lnTo>
                      <a:pt x="8162" y="13025"/>
                    </a:lnTo>
                    <a:lnTo>
                      <a:pt x="8162" y="15040"/>
                    </a:lnTo>
                    <a:lnTo>
                      <a:pt x="5670" y="15040"/>
                    </a:lnTo>
                    <a:lnTo>
                      <a:pt x="5670" y="13025"/>
                    </a:lnTo>
                    <a:close/>
                    <a:moveTo>
                      <a:pt x="9539" y="13025"/>
                    </a:moveTo>
                    <a:lnTo>
                      <a:pt x="12032" y="13025"/>
                    </a:lnTo>
                    <a:lnTo>
                      <a:pt x="12032" y="15040"/>
                    </a:lnTo>
                    <a:lnTo>
                      <a:pt x="9539" y="15040"/>
                    </a:lnTo>
                    <a:lnTo>
                      <a:pt x="9539" y="13025"/>
                    </a:lnTo>
                    <a:close/>
                    <a:moveTo>
                      <a:pt x="13411" y="13025"/>
                    </a:moveTo>
                    <a:lnTo>
                      <a:pt x="15901" y="13025"/>
                    </a:lnTo>
                    <a:lnTo>
                      <a:pt x="15901" y="15040"/>
                    </a:lnTo>
                    <a:lnTo>
                      <a:pt x="13411" y="15040"/>
                    </a:lnTo>
                    <a:lnTo>
                      <a:pt x="13411" y="13025"/>
                    </a:lnTo>
                    <a:close/>
                    <a:moveTo>
                      <a:pt x="17280" y="13025"/>
                    </a:moveTo>
                    <a:lnTo>
                      <a:pt x="19771" y="13025"/>
                    </a:lnTo>
                    <a:lnTo>
                      <a:pt x="19771" y="15040"/>
                    </a:lnTo>
                    <a:lnTo>
                      <a:pt x="17280" y="15040"/>
                    </a:lnTo>
                    <a:lnTo>
                      <a:pt x="17280" y="13025"/>
                    </a:lnTo>
                    <a:close/>
                    <a:moveTo>
                      <a:pt x="1801" y="16916"/>
                    </a:moveTo>
                    <a:lnTo>
                      <a:pt x="4293" y="16916"/>
                    </a:lnTo>
                    <a:lnTo>
                      <a:pt x="4293" y="18931"/>
                    </a:lnTo>
                    <a:lnTo>
                      <a:pt x="1801" y="18931"/>
                    </a:lnTo>
                    <a:lnTo>
                      <a:pt x="1801" y="16916"/>
                    </a:lnTo>
                    <a:close/>
                    <a:moveTo>
                      <a:pt x="5670" y="16916"/>
                    </a:moveTo>
                    <a:lnTo>
                      <a:pt x="8162" y="16916"/>
                    </a:lnTo>
                    <a:lnTo>
                      <a:pt x="8162" y="18931"/>
                    </a:lnTo>
                    <a:lnTo>
                      <a:pt x="5670" y="18931"/>
                    </a:lnTo>
                    <a:lnTo>
                      <a:pt x="5670" y="16916"/>
                    </a:lnTo>
                    <a:close/>
                    <a:moveTo>
                      <a:pt x="9733" y="16916"/>
                    </a:moveTo>
                    <a:lnTo>
                      <a:pt x="9733" y="19498"/>
                    </a:lnTo>
                    <a:lnTo>
                      <a:pt x="11868" y="19498"/>
                    </a:lnTo>
                    <a:lnTo>
                      <a:pt x="11868" y="16916"/>
                    </a:lnTo>
                    <a:lnTo>
                      <a:pt x="9733" y="16916"/>
                    </a:lnTo>
                    <a:close/>
                    <a:moveTo>
                      <a:pt x="13411" y="16916"/>
                    </a:moveTo>
                    <a:lnTo>
                      <a:pt x="15901" y="16916"/>
                    </a:lnTo>
                    <a:lnTo>
                      <a:pt x="15901" y="18931"/>
                    </a:lnTo>
                    <a:lnTo>
                      <a:pt x="13411" y="18931"/>
                    </a:lnTo>
                    <a:lnTo>
                      <a:pt x="13411" y="16916"/>
                    </a:lnTo>
                    <a:close/>
                    <a:moveTo>
                      <a:pt x="17280" y="16916"/>
                    </a:moveTo>
                    <a:lnTo>
                      <a:pt x="19771" y="16916"/>
                    </a:lnTo>
                    <a:lnTo>
                      <a:pt x="19771" y="18931"/>
                    </a:lnTo>
                    <a:lnTo>
                      <a:pt x="17280" y="18931"/>
                    </a:lnTo>
                    <a:lnTo>
                      <a:pt x="17280" y="16916"/>
                    </a:lnTo>
                    <a:close/>
                  </a:path>
                </a:pathLst>
              </a:custGeom>
              <a:solidFill>
                <a:srgbClr val="50ABDB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endParaRPr/>
              </a:p>
            </p:txBody>
          </p:sp>
          <p:sp>
            <p:nvSpPr>
              <p:cNvPr id="265" name="&gt;7 po sebe nasledujúcich vyučovacích dní.…"/>
              <p:cNvSpPr txBox="1"/>
              <p:nvPr/>
            </p:nvSpPr>
            <p:spPr>
              <a:xfrm>
                <a:off x="12684685" y="4940277"/>
                <a:ext cx="5554643" cy="9928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45718" tIns="45718" rIns="45718" bIns="45718">
                <a:spAutoFit/>
              </a:bodyPr>
              <a:lstStyle/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lang="sk-SK"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5</a:t>
                </a:r>
                <a:r>
                  <a:rPr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 </a:t>
                </a:r>
                <a:r>
                  <a:rPr b="1" dirty="0"/>
                  <a:t>po </a:t>
                </a:r>
                <a:r>
                  <a:rPr b="1" dirty="0" err="1"/>
                  <a:t>sebe</a:t>
                </a:r>
                <a:r>
                  <a:rPr b="1" dirty="0"/>
                  <a:t> </a:t>
                </a:r>
                <a:r>
                  <a:rPr b="1" dirty="0" err="1"/>
                  <a:t>nasledujúcich</a:t>
                </a:r>
                <a:r>
                  <a:rPr b="1" dirty="0"/>
                  <a:t> </a:t>
                </a:r>
                <a:r>
                  <a:rPr b="1" dirty="0" err="1"/>
                  <a:t>dní</a:t>
                </a:r>
                <a:endParaRPr b="1" dirty="0"/>
              </a:p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lang="sk-SK"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10 dní </a:t>
                </a:r>
                <a:r>
                  <a:rPr b="1" dirty="0"/>
                  <a:t>za </a:t>
                </a:r>
                <a:r>
                  <a:rPr lang="sk-SK" b="1" dirty="0"/>
                  <a:t>kalendárny</a:t>
                </a:r>
                <a:r>
                  <a:rPr b="1" dirty="0"/>
                  <a:t> </a:t>
                </a:r>
                <a:r>
                  <a:rPr b="1" dirty="0" err="1"/>
                  <a:t>mesiac</a:t>
                </a:r>
                <a:endParaRPr b="1" dirty="0"/>
              </a:p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lang="sk-SK"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max. 15 dní za posledné 2 mesiace</a:t>
                </a:r>
                <a:endParaRPr b="1" dirty="0"/>
              </a:p>
            </p:txBody>
          </p:sp>
          <p:sp>
            <p:nvSpPr>
              <p:cNvPr id="266" name="základné školy"/>
              <p:cNvSpPr txBox="1"/>
              <p:nvPr/>
            </p:nvSpPr>
            <p:spPr>
              <a:xfrm>
                <a:off x="10519061" y="6351801"/>
                <a:ext cx="1835289" cy="32402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8" tIns="45718" rIns="45718" bIns="45718">
                <a:spAutoFit/>
              </a:bodyPr>
              <a:lstStyle>
                <a:lvl1pPr>
                  <a:defRPr sz="2100">
                    <a:solidFill>
                      <a:srgbClr val="50ABDB"/>
                    </a:solidFill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defRPr>
                </a:lvl1pPr>
              </a:lstStyle>
              <a:p>
                <a:r>
                  <a:t>základné školy</a:t>
                </a:r>
              </a:p>
            </p:txBody>
          </p:sp>
          <p:sp>
            <p:nvSpPr>
              <p:cNvPr id="267" name="Line"/>
              <p:cNvSpPr/>
              <p:nvPr/>
            </p:nvSpPr>
            <p:spPr>
              <a:xfrm>
                <a:off x="10528472" y="7144438"/>
                <a:ext cx="7595362" cy="1"/>
              </a:xfrm>
              <a:prstGeom prst="line">
                <a:avLst/>
              </a:prstGeom>
              <a:ln w="25400">
                <a:solidFill>
                  <a:srgbClr val="50ABDB"/>
                </a:solidFill>
              </a:ln>
            </p:spPr>
            <p:txBody>
              <a:bodyPr lIns="45718" tIns="45718" rIns="45718" bIns="45718"/>
              <a:lstStyle/>
              <a:p>
                <a:endParaRPr/>
              </a:p>
            </p:txBody>
          </p:sp>
          <p:sp>
            <p:nvSpPr>
              <p:cNvPr id="268" name="&gt;7 po sebe nasledujúcich vyučovacích dní.…"/>
              <p:cNvSpPr txBox="1"/>
              <p:nvPr/>
            </p:nvSpPr>
            <p:spPr>
              <a:xfrm>
                <a:off x="12684685" y="7988276"/>
                <a:ext cx="5251360" cy="9928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lIns="45718" tIns="45718" rIns="45718" bIns="45718">
                <a:spAutoFit/>
              </a:bodyPr>
              <a:lstStyle/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7</a:t>
                </a:r>
                <a:r>
                  <a:rPr b="1" dirty="0"/>
                  <a:t> po </a:t>
                </a:r>
                <a:r>
                  <a:rPr b="1" dirty="0" err="1"/>
                  <a:t>sebe</a:t>
                </a:r>
                <a:r>
                  <a:rPr b="1" dirty="0"/>
                  <a:t> </a:t>
                </a:r>
                <a:r>
                  <a:rPr b="1" dirty="0" err="1"/>
                  <a:t>nasledujúcich</a:t>
                </a:r>
                <a:r>
                  <a:rPr b="1" dirty="0"/>
                  <a:t> </a:t>
                </a:r>
                <a:r>
                  <a:rPr b="1" dirty="0" err="1"/>
                  <a:t>dní</a:t>
                </a:r>
                <a:endParaRPr b="1" dirty="0"/>
              </a:p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defRPr>
                </a:pPr>
                <a:r>
                  <a:rPr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14</a:t>
                </a:r>
                <a:r>
                  <a:rPr b="1" dirty="0"/>
                  <a:t> </a:t>
                </a:r>
                <a:r>
                  <a:rPr b="1" dirty="0" err="1"/>
                  <a:t>dní</a:t>
                </a:r>
                <a:r>
                  <a:rPr b="1" dirty="0"/>
                  <a:t> </a:t>
                </a:r>
                <a:r>
                  <a:rPr lang="sk-SK" b="1" dirty="0"/>
                  <a:t>za</a:t>
                </a:r>
                <a:r>
                  <a:rPr b="1" dirty="0"/>
                  <a:t> </a:t>
                </a:r>
                <a:r>
                  <a:rPr b="1" dirty="0" err="1"/>
                  <a:t>kalendárn</a:t>
                </a:r>
                <a:r>
                  <a:rPr lang="sk-SK" b="1" dirty="0"/>
                  <a:t>y</a:t>
                </a:r>
                <a:r>
                  <a:rPr b="1" dirty="0"/>
                  <a:t> </a:t>
                </a:r>
                <a:r>
                  <a:rPr b="1" dirty="0" err="1"/>
                  <a:t>mesiac</a:t>
                </a:r>
                <a:endParaRPr b="1" dirty="0"/>
              </a:p>
              <a:p>
                <a:pPr marL="520698" indent="-507998">
                  <a:spcBef>
                    <a:spcPts val="1500"/>
                  </a:spcBef>
                  <a:buClr>
                    <a:srgbClr val="50ABDB"/>
                  </a:buClr>
                  <a:buSzPct val="100000"/>
                  <a:buChar char="●"/>
                  <a:tabLst>
                    <a:tab pos="368300" algn="l"/>
                  </a:tabLst>
                  <a:defRPr sz="2300">
                    <a:solidFill>
                      <a:srgbClr val="FFFFFF"/>
                    </a:solidFill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defRPr>
                </a:pPr>
                <a:r>
                  <a:rPr lang="sk-SK" b="1" dirty="0"/>
                  <a:t>max. </a:t>
                </a:r>
                <a:r>
                  <a:rPr b="1" dirty="0"/>
                  <a:t>21 </a:t>
                </a:r>
                <a:r>
                  <a:rPr b="1" dirty="0" err="1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dní</a:t>
                </a:r>
                <a:r>
                  <a:rPr b="1" dirty="0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 </a:t>
                </a:r>
                <a:r>
                  <a:rPr lang="sk-SK" b="1" dirty="0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za</a:t>
                </a:r>
                <a:r>
                  <a:rPr b="1" dirty="0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 </a:t>
                </a:r>
                <a:r>
                  <a:rPr lang="sk-SK" b="1" dirty="0"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rPr>
                  <a:t>posledné </a:t>
                </a:r>
                <a:r>
                  <a:rPr lang="sk-SK" b="1" dirty="0">
                    <a:latin typeface="Avant Garde Gothic Itc T OT Book"/>
                    <a:ea typeface="Avant Garde Gothic Itc T OT Book"/>
                    <a:cs typeface="Avant Garde Gothic Itc T OT Book"/>
                    <a:sym typeface="Avant Garde Gothic Itc T OT Book"/>
                  </a:rPr>
                  <a:t>2 mesiace</a:t>
                </a:r>
                <a:endParaRPr b="1" dirty="0">
                  <a:latin typeface="Avant Garde Gothic Itc T OT Book"/>
                  <a:ea typeface="Avant Garde Gothic Itc T OT Book"/>
                  <a:cs typeface="Avant Garde Gothic Itc T OT Book"/>
                  <a:sym typeface="Avant Garde Gothic Itc T OT Book"/>
                </a:endParaRPr>
              </a:p>
            </p:txBody>
          </p:sp>
          <p:sp>
            <p:nvSpPr>
              <p:cNvPr id="269" name="materské školy"/>
              <p:cNvSpPr txBox="1"/>
              <p:nvPr/>
            </p:nvSpPr>
            <p:spPr>
              <a:xfrm>
                <a:off x="10531761" y="9310901"/>
                <a:ext cx="1827288" cy="3240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8" tIns="45718" rIns="45718" bIns="45718">
                <a:spAutoFit/>
              </a:bodyPr>
              <a:lstStyle>
                <a:lvl1pPr>
                  <a:defRPr sz="2100">
                    <a:solidFill>
                      <a:srgbClr val="50ABDB"/>
                    </a:solidFill>
                    <a:latin typeface="Avant Garde Gothic Itc T OT Medium"/>
                    <a:ea typeface="Avant Garde Gothic Itc T OT Medium"/>
                    <a:cs typeface="Avant Garde Gothic Itc T OT Medium"/>
                    <a:sym typeface="Avant Garde Gothic Itc T OT Medium"/>
                  </a:defRPr>
                </a:lvl1pPr>
              </a:lstStyle>
              <a:p>
                <a:r>
                  <a:t>materské školy</a:t>
                </a:r>
              </a:p>
            </p:txBody>
          </p:sp>
          <p:sp>
            <p:nvSpPr>
              <p:cNvPr id="270" name="Store"/>
              <p:cNvSpPr/>
              <p:nvPr/>
            </p:nvSpPr>
            <p:spPr>
              <a:xfrm>
                <a:off x="10630795" y="7904650"/>
                <a:ext cx="1662621" cy="1356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01" y="0"/>
                    </a:moveTo>
                    <a:lnTo>
                      <a:pt x="5901" y="3628"/>
                    </a:lnTo>
                    <a:lnTo>
                      <a:pt x="7055" y="3628"/>
                    </a:lnTo>
                    <a:lnTo>
                      <a:pt x="7055" y="4787"/>
                    </a:lnTo>
                    <a:lnTo>
                      <a:pt x="2174" y="4787"/>
                    </a:lnTo>
                    <a:lnTo>
                      <a:pt x="0" y="9742"/>
                    </a:lnTo>
                    <a:cubicBezTo>
                      <a:pt x="0" y="10276"/>
                      <a:pt x="355" y="10709"/>
                      <a:pt x="791" y="10709"/>
                    </a:cubicBezTo>
                    <a:cubicBezTo>
                      <a:pt x="1168" y="10709"/>
                      <a:pt x="1481" y="10387"/>
                      <a:pt x="1560" y="9955"/>
                    </a:cubicBezTo>
                    <a:cubicBezTo>
                      <a:pt x="1639" y="10387"/>
                      <a:pt x="1954" y="10709"/>
                      <a:pt x="2331" y="10709"/>
                    </a:cubicBezTo>
                    <a:cubicBezTo>
                      <a:pt x="2707" y="10709"/>
                      <a:pt x="3021" y="10387"/>
                      <a:pt x="3100" y="9955"/>
                    </a:cubicBezTo>
                    <a:cubicBezTo>
                      <a:pt x="3179" y="10387"/>
                      <a:pt x="3494" y="10709"/>
                      <a:pt x="3871" y="10709"/>
                    </a:cubicBezTo>
                    <a:cubicBezTo>
                      <a:pt x="4247" y="10709"/>
                      <a:pt x="4561" y="10387"/>
                      <a:pt x="4640" y="9955"/>
                    </a:cubicBezTo>
                    <a:cubicBezTo>
                      <a:pt x="4719" y="10387"/>
                      <a:pt x="5034" y="10709"/>
                      <a:pt x="5411" y="10709"/>
                    </a:cubicBezTo>
                    <a:cubicBezTo>
                      <a:pt x="5787" y="10709"/>
                      <a:pt x="6101" y="10387"/>
                      <a:pt x="6180" y="9955"/>
                    </a:cubicBezTo>
                    <a:cubicBezTo>
                      <a:pt x="6259" y="10387"/>
                      <a:pt x="6574" y="10709"/>
                      <a:pt x="6950" y="10709"/>
                    </a:cubicBezTo>
                    <a:cubicBezTo>
                      <a:pt x="7327" y="10709"/>
                      <a:pt x="7642" y="10387"/>
                      <a:pt x="7721" y="9955"/>
                    </a:cubicBezTo>
                    <a:cubicBezTo>
                      <a:pt x="7800" y="10387"/>
                      <a:pt x="8114" y="10709"/>
                      <a:pt x="8490" y="10709"/>
                    </a:cubicBezTo>
                    <a:cubicBezTo>
                      <a:pt x="8867" y="10709"/>
                      <a:pt x="9182" y="10387"/>
                      <a:pt x="9261" y="9955"/>
                    </a:cubicBezTo>
                    <a:cubicBezTo>
                      <a:pt x="9340" y="10387"/>
                      <a:pt x="9654" y="10709"/>
                      <a:pt x="10030" y="10709"/>
                    </a:cubicBezTo>
                    <a:cubicBezTo>
                      <a:pt x="10407" y="10709"/>
                      <a:pt x="10722" y="10387"/>
                      <a:pt x="10801" y="9955"/>
                    </a:cubicBezTo>
                    <a:cubicBezTo>
                      <a:pt x="10880" y="10387"/>
                      <a:pt x="11193" y="10709"/>
                      <a:pt x="11570" y="10709"/>
                    </a:cubicBezTo>
                    <a:cubicBezTo>
                      <a:pt x="11946" y="10709"/>
                      <a:pt x="12262" y="10387"/>
                      <a:pt x="12341" y="9955"/>
                    </a:cubicBezTo>
                    <a:cubicBezTo>
                      <a:pt x="12420" y="10387"/>
                      <a:pt x="12733" y="10709"/>
                      <a:pt x="13110" y="10709"/>
                    </a:cubicBezTo>
                    <a:cubicBezTo>
                      <a:pt x="13486" y="10709"/>
                      <a:pt x="13801" y="10387"/>
                      <a:pt x="13881" y="9955"/>
                    </a:cubicBezTo>
                    <a:cubicBezTo>
                      <a:pt x="13960" y="10387"/>
                      <a:pt x="14273" y="10709"/>
                      <a:pt x="14650" y="10709"/>
                    </a:cubicBezTo>
                    <a:cubicBezTo>
                      <a:pt x="15026" y="10709"/>
                      <a:pt x="15341" y="10387"/>
                      <a:pt x="15420" y="9955"/>
                    </a:cubicBezTo>
                    <a:cubicBezTo>
                      <a:pt x="15499" y="10387"/>
                      <a:pt x="15815" y="10709"/>
                      <a:pt x="16191" y="10709"/>
                    </a:cubicBezTo>
                    <a:cubicBezTo>
                      <a:pt x="16568" y="10709"/>
                      <a:pt x="16881" y="10387"/>
                      <a:pt x="16960" y="9955"/>
                    </a:cubicBezTo>
                    <a:cubicBezTo>
                      <a:pt x="17039" y="10387"/>
                      <a:pt x="17354" y="10709"/>
                      <a:pt x="17731" y="10709"/>
                    </a:cubicBezTo>
                    <a:cubicBezTo>
                      <a:pt x="18107" y="10709"/>
                      <a:pt x="18421" y="10387"/>
                      <a:pt x="18500" y="9955"/>
                    </a:cubicBezTo>
                    <a:cubicBezTo>
                      <a:pt x="18579" y="10387"/>
                      <a:pt x="18894" y="10709"/>
                      <a:pt x="19271" y="10709"/>
                    </a:cubicBezTo>
                    <a:cubicBezTo>
                      <a:pt x="19647" y="10709"/>
                      <a:pt x="19961" y="10387"/>
                      <a:pt x="20040" y="9955"/>
                    </a:cubicBezTo>
                    <a:cubicBezTo>
                      <a:pt x="20119" y="10387"/>
                      <a:pt x="20434" y="10709"/>
                      <a:pt x="20811" y="10709"/>
                    </a:cubicBezTo>
                    <a:cubicBezTo>
                      <a:pt x="21247" y="10709"/>
                      <a:pt x="21600" y="10276"/>
                      <a:pt x="21600" y="9742"/>
                    </a:cubicBezTo>
                    <a:lnTo>
                      <a:pt x="19428" y="4787"/>
                    </a:lnTo>
                    <a:lnTo>
                      <a:pt x="14545" y="4787"/>
                    </a:lnTo>
                    <a:lnTo>
                      <a:pt x="14545" y="3628"/>
                    </a:lnTo>
                    <a:lnTo>
                      <a:pt x="15699" y="3628"/>
                    </a:lnTo>
                    <a:lnTo>
                      <a:pt x="15699" y="0"/>
                    </a:lnTo>
                    <a:lnTo>
                      <a:pt x="5901" y="0"/>
                    </a:lnTo>
                    <a:close/>
                    <a:moveTo>
                      <a:pt x="7876" y="3628"/>
                    </a:moveTo>
                    <a:lnTo>
                      <a:pt x="13724" y="3628"/>
                    </a:lnTo>
                    <a:lnTo>
                      <a:pt x="13724" y="4787"/>
                    </a:lnTo>
                    <a:lnTo>
                      <a:pt x="7876" y="4787"/>
                    </a:lnTo>
                    <a:lnTo>
                      <a:pt x="7876" y="3628"/>
                    </a:lnTo>
                    <a:close/>
                    <a:moveTo>
                      <a:pt x="1224" y="11763"/>
                    </a:moveTo>
                    <a:lnTo>
                      <a:pt x="1224" y="19095"/>
                    </a:lnTo>
                    <a:lnTo>
                      <a:pt x="9484" y="19095"/>
                    </a:lnTo>
                    <a:lnTo>
                      <a:pt x="9484" y="13117"/>
                    </a:lnTo>
                    <a:lnTo>
                      <a:pt x="12116" y="13117"/>
                    </a:lnTo>
                    <a:lnTo>
                      <a:pt x="12116" y="19095"/>
                    </a:lnTo>
                    <a:lnTo>
                      <a:pt x="20377" y="19095"/>
                    </a:lnTo>
                    <a:lnTo>
                      <a:pt x="20377" y="11763"/>
                    </a:lnTo>
                    <a:lnTo>
                      <a:pt x="1224" y="11763"/>
                    </a:lnTo>
                    <a:close/>
                    <a:moveTo>
                      <a:pt x="2371" y="13117"/>
                    </a:moveTo>
                    <a:lnTo>
                      <a:pt x="5004" y="13117"/>
                    </a:lnTo>
                    <a:lnTo>
                      <a:pt x="5004" y="16302"/>
                    </a:lnTo>
                    <a:lnTo>
                      <a:pt x="2371" y="16302"/>
                    </a:lnTo>
                    <a:lnTo>
                      <a:pt x="2371" y="13117"/>
                    </a:lnTo>
                    <a:close/>
                    <a:moveTo>
                      <a:pt x="5928" y="13117"/>
                    </a:moveTo>
                    <a:lnTo>
                      <a:pt x="8561" y="13117"/>
                    </a:lnTo>
                    <a:lnTo>
                      <a:pt x="8561" y="16302"/>
                    </a:lnTo>
                    <a:lnTo>
                      <a:pt x="5928" y="16302"/>
                    </a:lnTo>
                    <a:lnTo>
                      <a:pt x="5928" y="13117"/>
                    </a:lnTo>
                    <a:close/>
                    <a:moveTo>
                      <a:pt x="13041" y="13117"/>
                    </a:moveTo>
                    <a:lnTo>
                      <a:pt x="15673" y="13117"/>
                    </a:lnTo>
                    <a:lnTo>
                      <a:pt x="15673" y="16302"/>
                    </a:lnTo>
                    <a:lnTo>
                      <a:pt x="13041" y="16302"/>
                    </a:lnTo>
                    <a:lnTo>
                      <a:pt x="13041" y="13117"/>
                    </a:lnTo>
                    <a:close/>
                    <a:moveTo>
                      <a:pt x="16598" y="13117"/>
                    </a:moveTo>
                    <a:lnTo>
                      <a:pt x="19230" y="13117"/>
                    </a:lnTo>
                    <a:lnTo>
                      <a:pt x="19230" y="16302"/>
                    </a:lnTo>
                    <a:lnTo>
                      <a:pt x="16598" y="16302"/>
                    </a:lnTo>
                    <a:lnTo>
                      <a:pt x="16598" y="13117"/>
                    </a:lnTo>
                    <a:close/>
                    <a:moveTo>
                      <a:pt x="11270" y="15428"/>
                    </a:moveTo>
                    <a:lnTo>
                      <a:pt x="11270" y="17177"/>
                    </a:lnTo>
                    <a:lnTo>
                      <a:pt x="11764" y="17177"/>
                    </a:lnTo>
                    <a:lnTo>
                      <a:pt x="11764" y="15428"/>
                    </a:lnTo>
                    <a:lnTo>
                      <a:pt x="11270" y="15428"/>
                    </a:lnTo>
                    <a:close/>
                    <a:moveTo>
                      <a:pt x="19" y="20290"/>
                    </a:moveTo>
                    <a:lnTo>
                      <a:pt x="19" y="21600"/>
                    </a:lnTo>
                    <a:lnTo>
                      <a:pt x="21581" y="21600"/>
                    </a:lnTo>
                    <a:lnTo>
                      <a:pt x="21581" y="20290"/>
                    </a:lnTo>
                    <a:lnTo>
                      <a:pt x="19" y="20290"/>
                    </a:lnTo>
                    <a:close/>
                  </a:path>
                </a:pathLst>
              </a:custGeom>
              <a:solidFill>
                <a:srgbClr val="50ABDB"/>
              </a:solidFill>
              <a:ln w="12700">
                <a:miter lim="400000"/>
              </a:ln>
            </p:spPr>
            <p:txBody>
              <a:bodyPr lIns="45718" tIns="45718" rIns="45718" bIns="45718" anchor="ctr"/>
              <a:lstStyle/>
              <a:p>
                <a:endParaRPr/>
              </a:p>
            </p:txBody>
          </p:sp>
        </p:grpSp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ct 4"/>
          <p:cNvSpPr txBox="1">
            <a:spLocks noGrp="1"/>
          </p:cNvSpPr>
          <p:nvPr>
            <p:ph type="title"/>
          </p:nvPr>
        </p:nvSpPr>
        <p:spPr>
          <a:xfrm>
            <a:off x="1149567" y="1594795"/>
            <a:ext cx="14693683" cy="10306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indent="12191" defTabSz="877823">
              <a:defRPr sz="6335" spc="-96"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Proces zmeny postupu ospravedlňovania</a:t>
            </a:r>
          </a:p>
        </p:txBody>
      </p:sp>
      <p:sp>
        <p:nvSpPr>
          <p:cNvPr id="99" name="object 6"/>
          <p:cNvSpPr/>
          <p:nvPr/>
        </p:nvSpPr>
        <p:spPr>
          <a:xfrm>
            <a:off x="-2" y="-1"/>
            <a:ext cx="188479" cy="2471130"/>
          </a:xfrm>
          <a:prstGeom prst="rect">
            <a:avLst/>
          </a:prstGeom>
          <a:solidFill>
            <a:srgbClr val="ED1D2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" name="1. 1. 2026: o 7 %"/>
          <p:cNvSpPr txBox="1"/>
          <p:nvPr/>
        </p:nvSpPr>
        <p:spPr>
          <a:xfrm>
            <a:off x="12945344" y="5147100"/>
            <a:ext cx="3111584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1. 1. 2026: </a:t>
            </a:r>
            <a:r>
              <a:rPr b="1"/>
              <a:t>o 7 % </a:t>
            </a:r>
          </a:p>
        </p:txBody>
      </p:sp>
      <p:sp>
        <p:nvSpPr>
          <p:cNvPr id="101" name="máj 2025: 800 €"/>
          <p:cNvSpPr txBox="1"/>
          <p:nvPr/>
        </p:nvSpPr>
        <p:spPr>
          <a:xfrm>
            <a:off x="12958044" y="3839000"/>
            <a:ext cx="2908247" cy="548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3000">
                <a:solidFill>
                  <a:srgbClr val="FFFFFF"/>
                </a:solidFill>
                <a:latin typeface="Avant Gar Got Itc T OT"/>
                <a:ea typeface="Avant Gar Got Itc T OT"/>
                <a:cs typeface="Avant Gar Got Itc T OT"/>
                <a:sym typeface="Avant Gar Got Itc T OT"/>
              </a:defRPr>
            </a:pPr>
            <a:r>
              <a:t>máj 2025: </a:t>
            </a:r>
            <a:r>
              <a:rPr b="1"/>
              <a:t>800 €</a:t>
            </a:r>
          </a:p>
        </p:txBody>
      </p:sp>
      <p:sp>
        <p:nvSpPr>
          <p:cNvPr id="102" name="object 3"/>
          <p:cNvSpPr/>
          <p:nvPr/>
        </p:nvSpPr>
        <p:spPr>
          <a:xfrm>
            <a:off x="-1" y="11120080"/>
            <a:ext cx="20104102" cy="188477"/>
          </a:xfrm>
          <a:prstGeom prst="rect">
            <a:avLst/>
          </a:prstGeom>
          <a:solidFill>
            <a:srgbClr val="D1D3D4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3" name="object 2"/>
          <p:cNvSpPr txBox="1"/>
          <p:nvPr/>
        </p:nvSpPr>
        <p:spPr>
          <a:xfrm>
            <a:off x="1149567" y="875729"/>
            <a:ext cx="14693683" cy="1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>
                <a:solidFill>
                  <a:srgbClr val="0055A1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Ospravedlňovanie vymeškaných hodín</a:t>
            </a:r>
            <a:r>
              <a:rPr spc="-15">
                <a:solidFill>
                  <a:srgbClr val="DA3831"/>
                </a:solidFill>
              </a:rPr>
              <a:t>| </a:t>
            </a:r>
            <a:r>
              <a:rPr spc="-15"/>
              <a:t>Dvojstupňový systém</a:t>
            </a:r>
          </a:p>
        </p:txBody>
      </p:sp>
      <p:sp>
        <p:nvSpPr>
          <p:cNvPr id="104" name="Prechod zo základného do voľnejšieho režimu"/>
          <p:cNvSpPr txBox="1"/>
          <p:nvPr/>
        </p:nvSpPr>
        <p:spPr>
          <a:xfrm>
            <a:off x="1233284" y="3425848"/>
            <a:ext cx="8072078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12700">
              <a:lnSpc>
                <a:spcPct val="90000"/>
              </a:lnSpc>
              <a:spcBef>
                <a:spcPts val="1500"/>
              </a:spcBef>
              <a:tabLst>
                <a:tab pos="368300" algn="l"/>
              </a:tabLst>
              <a:defRPr sz="3000">
                <a:gradFill flip="none" rotWithShape="1">
                  <a:gsLst>
                    <a:gs pos="0">
                      <a:srgbClr val="B53330"/>
                    </a:gs>
                    <a:gs pos="100000">
                      <a:srgbClr val="2B64AD"/>
                    </a:gs>
                  </a:gsLst>
                  <a:lin ang="0" scaled="0"/>
                </a:gradFill>
                <a:latin typeface="Avant Garde Gothic Itc T OT Demi"/>
                <a:ea typeface="Avant Garde Gothic Itc T OT Demi"/>
                <a:cs typeface="Avant Garde Gothic Itc T OT Demi"/>
                <a:sym typeface="Avant Garde Gothic Itc T OT Demi"/>
              </a:defRPr>
            </a:lvl1pPr>
          </a:lstStyle>
          <a:p>
            <a:r>
              <a:rPr dirty="0" err="1"/>
              <a:t>Prechod</a:t>
            </a:r>
            <a:r>
              <a:rPr dirty="0"/>
              <a:t> z </a:t>
            </a:r>
            <a:r>
              <a:rPr lang="sk-SK" dirty="0"/>
              <a:t>prísnejšieho</a:t>
            </a:r>
            <a:r>
              <a:rPr dirty="0"/>
              <a:t> do </a:t>
            </a:r>
            <a:r>
              <a:rPr dirty="0" err="1"/>
              <a:t>voľnejšieho</a:t>
            </a:r>
            <a:r>
              <a:rPr dirty="0"/>
              <a:t> </a:t>
            </a:r>
            <a:r>
              <a:rPr dirty="0" err="1"/>
              <a:t>režimu</a:t>
            </a:r>
            <a:endParaRPr dirty="0"/>
          </a:p>
        </p:txBody>
      </p:sp>
      <p:sp>
        <p:nvSpPr>
          <p:cNvPr id="105" name="Prechod z voľnejšieho do základného režimu"/>
          <p:cNvSpPr txBox="1"/>
          <p:nvPr/>
        </p:nvSpPr>
        <p:spPr>
          <a:xfrm>
            <a:off x="1174357" y="7437295"/>
            <a:ext cx="7858879" cy="507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indent="12700">
              <a:lnSpc>
                <a:spcPct val="90000"/>
              </a:lnSpc>
              <a:spcBef>
                <a:spcPts val="1500"/>
              </a:spcBef>
              <a:tabLst>
                <a:tab pos="368300" algn="l"/>
              </a:tabLst>
              <a:defRPr sz="3000">
                <a:gradFill flip="none" rotWithShape="1">
                  <a:gsLst>
                    <a:gs pos="0">
                      <a:srgbClr val="2B64AD"/>
                    </a:gs>
                    <a:gs pos="100000">
                      <a:srgbClr val="B53330"/>
                    </a:gs>
                  </a:gsLst>
                  <a:lin ang="0" scaled="0"/>
                </a:gradFill>
                <a:latin typeface="Avant Garde Gothic Itc T OT Demi"/>
                <a:ea typeface="Avant Garde Gothic Itc T OT Demi"/>
                <a:cs typeface="Avant Garde Gothic Itc T OT Demi"/>
                <a:sym typeface="Avant Garde Gothic Itc T OT Demi"/>
              </a:defRPr>
            </a:lvl1pPr>
          </a:lstStyle>
          <a:p>
            <a:r>
              <a:rPr dirty="0" err="1"/>
              <a:t>Prechod</a:t>
            </a:r>
            <a:r>
              <a:rPr dirty="0"/>
              <a:t> z </a:t>
            </a:r>
            <a:r>
              <a:rPr dirty="0" err="1"/>
              <a:t>voľnejšieho</a:t>
            </a:r>
            <a:r>
              <a:rPr dirty="0"/>
              <a:t> do </a:t>
            </a:r>
            <a:r>
              <a:rPr lang="sk-SK" dirty="0"/>
              <a:t>prísnejšieho</a:t>
            </a:r>
            <a:r>
              <a:rPr dirty="0"/>
              <a:t> </a:t>
            </a:r>
            <a:r>
              <a:rPr dirty="0" err="1"/>
              <a:t>režimu</a:t>
            </a:r>
            <a:endParaRPr dirty="0"/>
          </a:p>
        </p:txBody>
      </p:sp>
      <p:sp>
        <p:nvSpPr>
          <p:cNvPr id="106" name="Shape"/>
          <p:cNvSpPr/>
          <p:nvPr/>
        </p:nvSpPr>
        <p:spPr>
          <a:xfrm>
            <a:off x="1197268" y="3970734"/>
            <a:ext cx="17193920" cy="744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0369" extrusionOk="0">
                <a:moveTo>
                  <a:pt x="20142" y="0"/>
                </a:moveTo>
                <a:lnTo>
                  <a:pt x="20142" y="6094"/>
                </a:lnTo>
                <a:lnTo>
                  <a:pt x="16033" y="6094"/>
                </a:lnTo>
                <a:cubicBezTo>
                  <a:pt x="16011" y="5061"/>
                  <a:pt x="15982" y="4077"/>
                  <a:pt x="15943" y="3226"/>
                </a:cubicBezTo>
                <a:cubicBezTo>
                  <a:pt x="15767" y="-616"/>
                  <a:pt x="15482" y="-616"/>
                  <a:pt x="15306" y="3226"/>
                </a:cubicBezTo>
                <a:cubicBezTo>
                  <a:pt x="15267" y="4076"/>
                  <a:pt x="15238" y="5062"/>
                  <a:pt x="15217" y="6094"/>
                </a:cubicBezTo>
                <a:lnTo>
                  <a:pt x="8390" y="6094"/>
                </a:lnTo>
                <a:cubicBezTo>
                  <a:pt x="8368" y="5061"/>
                  <a:pt x="8339" y="4077"/>
                  <a:pt x="8300" y="3226"/>
                </a:cubicBezTo>
                <a:cubicBezTo>
                  <a:pt x="8124" y="-616"/>
                  <a:pt x="7839" y="-616"/>
                  <a:pt x="7663" y="3226"/>
                </a:cubicBezTo>
                <a:cubicBezTo>
                  <a:pt x="7624" y="4076"/>
                  <a:pt x="7596" y="5062"/>
                  <a:pt x="7574" y="6094"/>
                </a:cubicBezTo>
                <a:lnTo>
                  <a:pt x="858" y="6094"/>
                </a:lnTo>
                <a:cubicBezTo>
                  <a:pt x="837" y="5061"/>
                  <a:pt x="808" y="4077"/>
                  <a:pt x="769" y="3226"/>
                </a:cubicBezTo>
                <a:cubicBezTo>
                  <a:pt x="593" y="-616"/>
                  <a:pt x="308" y="-616"/>
                  <a:pt x="132" y="3226"/>
                </a:cubicBezTo>
                <a:cubicBezTo>
                  <a:pt x="-44" y="7068"/>
                  <a:pt x="-44" y="13300"/>
                  <a:pt x="132" y="17142"/>
                </a:cubicBezTo>
                <a:cubicBezTo>
                  <a:pt x="308" y="20984"/>
                  <a:pt x="593" y="20984"/>
                  <a:pt x="769" y="17142"/>
                </a:cubicBezTo>
                <a:cubicBezTo>
                  <a:pt x="808" y="16291"/>
                  <a:pt x="837" y="15317"/>
                  <a:pt x="858" y="14285"/>
                </a:cubicBezTo>
                <a:lnTo>
                  <a:pt x="7574" y="14285"/>
                </a:lnTo>
                <a:cubicBezTo>
                  <a:pt x="7596" y="15317"/>
                  <a:pt x="7624" y="16292"/>
                  <a:pt x="7663" y="17142"/>
                </a:cubicBezTo>
                <a:cubicBezTo>
                  <a:pt x="7839" y="20984"/>
                  <a:pt x="8124" y="20984"/>
                  <a:pt x="8300" y="17142"/>
                </a:cubicBezTo>
                <a:cubicBezTo>
                  <a:pt x="8339" y="16291"/>
                  <a:pt x="8368" y="15317"/>
                  <a:pt x="8390" y="14285"/>
                </a:cubicBezTo>
                <a:lnTo>
                  <a:pt x="15217" y="14285"/>
                </a:lnTo>
                <a:cubicBezTo>
                  <a:pt x="15238" y="15317"/>
                  <a:pt x="15267" y="16292"/>
                  <a:pt x="15306" y="17142"/>
                </a:cubicBezTo>
                <a:cubicBezTo>
                  <a:pt x="15482" y="20984"/>
                  <a:pt x="15767" y="20984"/>
                  <a:pt x="15943" y="17142"/>
                </a:cubicBezTo>
                <a:cubicBezTo>
                  <a:pt x="15982" y="16291"/>
                  <a:pt x="16011" y="15317"/>
                  <a:pt x="16033" y="14285"/>
                </a:cubicBezTo>
                <a:lnTo>
                  <a:pt x="20142" y="14285"/>
                </a:lnTo>
                <a:lnTo>
                  <a:pt x="20142" y="20368"/>
                </a:lnTo>
                <a:lnTo>
                  <a:pt x="21556" y="10189"/>
                </a:lnTo>
                <a:lnTo>
                  <a:pt x="20142" y="0"/>
                </a:lnTo>
                <a:close/>
              </a:path>
            </a:pathLst>
          </a:custGeom>
          <a:gradFill>
            <a:gsLst>
              <a:gs pos="0">
                <a:srgbClr val="B53330"/>
              </a:gs>
              <a:gs pos="100000">
                <a:srgbClr val="2B64AD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07" name="Shape"/>
          <p:cNvSpPr/>
          <p:nvPr/>
        </p:nvSpPr>
        <p:spPr>
          <a:xfrm flipH="1">
            <a:off x="1286168" y="7874537"/>
            <a:ext cx="17193920" cy="744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6" h="20369" extrusionOk="0">
                <a:moveTo>
                  <a:pt x="20142" y="0"/>
                </a:moveTo>
                <a:lnTo>
                  <a:pt x="20142" y="6094"/>
                </a:lnTo>
                <a:lnTo>
                  <a:pt x="16033" y="6094"/>
                </a:lnTo>
                <a:cubicBezTo>
                  <a:pt x="16011" y="5061"/>
                  <a:pt x="15982" y="4077"/>
                  <a:pt x="15943" y="3226"/>
                </a:cubicBezTo>
                <a:cubicBezTo>
                  <a:pt x="15767" y="-616"/>
                  <a:pt x="15482" y="-616"/>
                  <a:pt x="15306" y="3226"/>
                </a:cubicBezTo>
                <a:cubicBezTo>
                  <a:pt x="15267" y="4076"/>
                  <a:pt x="15238" y="5062"/>
                  <a:pt x="15217" y="6094"/>
                </a:cubicBezTo>
                <a:lnTo>
                  <a:pt x="8390" y="6094"/>
                </a:lnTo>
                <a:cubicBezTo>
                  <a:pt x="8368" y="5061"/>
                  <a:pt x="8339" y="4077"/>
                  <a:pt x="8300" y="3226"/>
                </a:cubicBezTo>
                <a:cubicBezTo>
                  <a:pt x="8124" y="-616"/>
                  <a:pt x="7839" y="-616"/>
                  <a:pt x="7663" y="3226"/>
                </a:cubicBezTo>
                <a:cubicBezTo>
                  <a:pt x="7624" y="4076"/>
                  <a:pt x="7596" y="5062"/>
                  <a:pt x="7574" y="6094"/>
                </a:cubicBezTo>
                <a:lnTo>
                  <a:pt x="858" y="6094"/>
                </a:lnTo>
                <a:cubicBezTo>
                  <a:pt x="837" y="5061"/>
                  <a:pt x="808" y="4077"/>
                  <a:pt x="769" y="3226"/>
                </a:cubicBezTo>
                <a:cubicBezTo>
                  <a:pt x="593" y="-616"/>
                  <a:pt x="308" y="-616"/>
                  <a:pt x="132" y="3226"/>
                </a:cubicBezTo>
                <a:cubicBezTo>
                  <a:pt x="-44" y="7068"/>
                  <a:pt x="-44" y="13300"/>
                  <a:pt x="132" y="17142"/>
                </a:cubicBezTo>
                <a:cubicBezTo>
                  <a:pt x="308" y="20984"/>
                  <a:pt x="593" y="20984"/>
                  <a:pt x="769" y="17142"/>
                </a:cubicBezTo>
                <a:cubicBezTo>
                  <a:pt x="808" y="16291"/>
                  <a:pt x="837" y="15317"/>
                  <a:pt x="858" y="14285"/>
                </a:cubicBezTo>
                <a:lnTo>
                  <a:pt x="7574" y="14285"/>
                </a:lnTo>
                <a:cubicBezTo>
                  <a:pt x="7596" y="15317"/>
                  <a:pt x="7624" y="16292"/>
                  <a:pt x="7663" y="17142"/>
                </a:cubicBezTo>
                <a:cubicBezTo>
                  <a:pt x="7839" y="20984"/>
                  <a:pt x="8124" y="20984"/>
                  <a:pt x="8300" y="17142"/>
                </a:cubicBezTo>
                <a:cubicBezTo>
                  <a:pt x="8339" y="16291"/>
                  <a:pt x="8368" y="15317"/>
                  <a:pt x="8390" y="14285"/>
                </a:cubicBezTo>
                <a:lnTo>
                  <a:pt x="15217" y="14285"/>
                </a:lnTo>
                <a:cubicBezTo>
                  <a:pt x="15238" y="15317"/>
                  <a:pt x="15267" y="16292"/>
                  <a:pt x="15306" y="17142"/>
                </a:cubicBezTo>
                <a:cubicBezTo>
                  <a:pt x="15482" y="20984"/>
                  <a:pt x="15767" y="20984"/>
                  <a:pt x="15943" y="17142"/>
                </a:cubicBezTo>
                <a:cubicBezTo>
                  <a:pt x="15982" y="16291"/>
                  <a:pt x="16011" y="15317"/>
                  <a:pt x="16033" y="14285"/>
                </a:cubicBezTo>
                <a:lnTo>
                  <a:pt x="20142" y="14285"/>
                </a:lnTo>
                <a:lnTo>
                  <a:pt x="20142" y="20368"/>
                </a:lnTo>
                <a:lnTo>
                  <a:pt x="21556" y="10189"/>
                </a:lnTo>
                <a:lnTo>
                  <a:pt x="20142" y="0"/>
                </a:lnTo>
                <a:close/>
              </a:path>
            </a:pathLst>
          </a:custGeom>
          <a:gradFill>
            <a:gsLst>
              <a:gs pos="0">
                <a:srgbClr val="2B64AD"/>
              </a:gs>
              <a:gs pos="100000">
                <a:srgbClr val="B53330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08" name="škola neprekročí referenčnú hodnotu"/>
          <p:cNvSpPr txBox="1"/>
          <p:nvPr/>
        </p:nvSpPr>
        <p:spPr>
          <a:xfrm>
            <a:off x="957043" y="4875297"/>
            <a:ext cx="3111583" cy="63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škola neprekročí referenčnú hodnotu</a:t>
            </a:r>
          </a:p>
        </p:txBody>
      </p:sp>
      <p:sp>
        <p:nvSpPr>
          <p:cNvPr id="109" name="prechod možný ku koncu každého polroka"/>
          <p:cNvSpPr txBox="1"/>
          <p:nvPr/>
        </p:nvSpPr>
        <p:spPr>
          <a:xfrm>
            <a:off x="6035828" y="4849044"/>
            <a:ext cx="3281433" cy="631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prechod možný ku koncu každého polroka</a:t>
            </a:r>
          </a:p>
        </p:txBody>
      </p:sp>
      <p:sp>
        <p:nvSpPr>
          <p:cNvPr id="110" name="v polroku po prechode bude pravidelne overované plnenie podmienok voľnejšieho režimu"/>
          <p:cNvSpPr txBox="1"/>
          <p:nvPr/>
        </p:nvSpPr>
        <p:spPr>
          <a:xfrm>
            <a:off x="11066371" y="4849044"/>
            <a:ext cx="4811328" cy="948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v polroku po prechode bude pravidelne overované plnenie podmienok voľnejšieho režimu</a:t>
            </a:r>
          </a:p>
        </p:txBody>
      </p:sp>
      <p:sp>
        <p:nvSpPr>
          <p:cNvPr id="111" name="ak škola nebude vykazovať údaje, postupuje sa v základom režime"/>
          <p:cNvSpPr txBox="1"/>
          <p:nvPr/>
        </p:nvSpPr>
        <p:spPr>
          <a:xfrm>
            <a:off x="3927565" y="8786045"/>
            <a:ext cx="3921459" cy="94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ak škola nebude vykazovať údaje, postupuje sa v základom režime</a:t>
            </a:r>
          </a:p>
        </p:txBody>
      </p:sp>
      <p:sp>
        <p:nvSpPr>
          <p:cNvPr id="112" name="prechod možný ku koncu každého školského roka"/>
          <p:cNvSpPr txBox="1"/>
          <p:nvPr/>
        </p:nvSpPr>
        <p:spPr>
          <a:xfrm>
            <a:off x="10116461" y="8786045"/>
            <a:ext cx="4120266" cy="631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lvl1pPr>
          </a:lstStyle>
          <a:p>
            <a:r>
              <a:t>prechod možný ku koncu každého školského roka</a:t>
            </a:r>
          </a:p>
        </p:txBody>
      </p:sp>
      <p:sp>
        <p:nvSpPr>
          <p:cNvPr id="113" name="škola prekročí…"/>
          <p:cNvSpPr txBox="1"/>
          <p:nvPr/>
        </p:nvSpPr>
        <p:spPr>
          <a:xfrm>
            <a:off x="14805384" y="8786045"/>
            <a:ext cx="3648844" cy="94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škola prekročí </a:t>
            </a:r>
          </a:p>
          <a:p>
            <a:pPr algn="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referenčnú hodnotu, </a:t>
            </a:r>
          </a:p>
          <a:p>
            <a:pPr algn="r">
              <a:defRPr sz="2100">
                <a:solidFill>
                  <a:srgbClr val="2B64AD"/>
                </a:solidFill>
                <a:latin typeface="Avant Garde Gothic Itc T OT Book"/>
                <a:ea typeface="Avant Garde Gothic Itc T OT Book"/>
                <a:cs typeface="Avant Garde Gothic Itc T OT Book"/>
                <a:sym typeface="Avant Garde Gothic Itc T OT Book"/>
              </a:defRPr>
            </a:pPr>
            <a:r>
              <a:t>alebo nevykazuje dáta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647</Words>
  <Application>Microsoft Office PowerPoint</Application>
  <PresentationFormat>Vlastná</PresentationFormat>
  <Paragraphs>82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20" baseType="lpstr">
      <vt:lpstr>Arial</vt:lpstr>
      <vt:lpstr>Avant Gar Got Itc T OT</vt:lpstr>
      <vt:lpstr>Avant Gar Got Itc T OT Medium</vt:lpstr>
      <vt:lpstr>Avant Garde Gothic Itc T OT Book</vt:lpstr>
      <vt:lpstr>Avant Garde Gothic Itc T OT Medium</vt:lpstr>
      <vt:lpstr>Calibri</vt:lpstr>
      <vt:lpstr>Helvetica</vt:lpstr>
      <vt:lpstr>Helvetica Neue</vt:lpstr>
      <vt:lpstr>Office Theme</vt:lpstr>
      <vt:lpstr>Ospravedlňovanie vymeškaných hodín</vt:lpstr>
      <vt:lpstr>Súčasný stav</vt:lpstr>
      <vt:lpstr>Ospravedlňovanie neprítomnosti zákonnými zástupcami</vt:lpstr>
      <vt:lpstr>Zneužívanie systému</vt:lpstr>
      <vt:lpstr>Dvojstupňový systém</vt:lpstr>
      <vt:lpstr>Novela školského zákona</vt:lpstr>
      <vt:lpstr>Dva režimy: voľnejší a prísnejší</vt:lpstr>
      <vt:lpstr>Prezentácia programu PowerPoint</vt:lpstr>
      <vt:lpstr>Proces zmeny postupu ospravedlňovania</vt:lpstr>
      <vt:lpstr>Intervencie na podporu školskej dochádzky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Ospravedlňovanie vymeškaných hodín</dc:title>
  <dc:creator>Michaela</dc:creator>
  <cp:lastModifiedBy>Monika Majková</cp:lastModifiedBy>
  <cp:revision>6</cp:revision>
  <dcterms:modified xsi:type="dcterms:W3CDTF">2025-03-18T12:48:32Z</dcterms:modified>
</cp:coreProperties>
</file>